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81dea3107_0_2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981dea3107_0_2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5009870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c5009870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bec0cee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bec0cee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59a3923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59a3923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bec0cefce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bec0cefce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50098707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50098707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6bec0cefce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6bec0cefce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d59a3923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d59a3923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6bec0cefce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6bec0cefce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d59a3923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d59a3923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A5C9FF"/>
            </a:gs>
            <a:gs pos="100000">
              <a:srgbClr val="D2E2F8"/>
            </a:gs>
            <a:gs pos="100000">
              <a:srgbClr val="FFFBF0"/>
            </a:gs>
          </a:gsLst>
          <a:lin ang="5400012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26918" r="43785" t="0"/>
          <a:stretch/>
        </p:blipFill>
        <p:spPr>
          <a:xfrm>
            <a:off x="6858000" y="0"/>
            <a:ext cx="2285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66667" r="0" t="0"/>
          <a:stretch/>
        </p:blipFill>
        <p:spPr>
          <a:xfrm>
            <a:off x="6858001" y="0"/>
            <a:ext cx="2285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 b="4619" l="0" r="6847" t="5348"/>
          <a:stretch/>
        </p:blipFill>
        <p:spPr>
          <a:xfrm>
            <a:off x="1403975" y="0"/>
            <a:ext cx="7740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104875" y="949250"/>
            <a:ext cx="6513900" cy="32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5500"/>
              <a:buFont typeface="Helvetica Neue"/>
              <a:buNone/>
              <a:defRPr sz="5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04875" y="112089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500"/>
              <a:buFont typeface="Helvetica Neue"/>
              <a:buNone/>
              <a:defRPr sz="1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050" y="4744100"/>
            <a:ext cx="1036005" cy="1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40">
          <p15:clr>
            <a:srgbClr val="FA7B17"/>
          </p15:clr>
        </p15:guide>
        <p15:guide id="3" pos="4320">
          <p15:clr>
            <a:srgbClr val="FA7B17"/>
          </p15:clr>
        </p15:guide>
        <p15:guide id="4" orient="horz" pos="162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gradFill>
          <a:gsLst>
            <a:gs pos="0">
              <a:srgbClr val="A5C9FF"/>
            </a:gs>
            <a:gs pos="100000">
              <a:srgbClr val="D2E2F8"/>
            </a:gs>
            <a:gs pos="100000">
              <a:srgbClr val="FFFBF0"/>
            </a:gs>
          </a:gsLst>
          <a:lin ang="5400012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3981" y="-305257"/>
            <a:ext cx="8308924" cy="571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3847" l="791" r="346" t="11793"/>
          <a:stretch/>
        </p:blipFill>
        <p:spPr>
          <a:xfrm>
            <a:off x="7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24242">
                  <a:alpha val="29803"/>
                </a:srgbClr>
              </a:gs>
              <a:gs pos="100000">
                <a:srgbClr val="010101">
                  <a:alpha val="2392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ctrTitle"/>
          </p:nvPr>
        </p:nvSpPr>
        <p:spPr>
          <a:xfrm>
            <a:off x="104875" y="949250"/>
            <a:ext cx="6513900" cy="32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5500"/>
              <a:buFont typeface="Helvetica Neue"/>
              <a:buNone/>
              <a:defRPr sz="5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04875" y="112089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500"/>
              <a:buFont typeface="Helvetica Neue"/>
              <a:buNone/>
              <a:defRPr sz="1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45" y="4742470"/>
            <a:ext cx="1033524" cy="1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40">
          <p15:clr>
            <a:srgbClr val="FA7B17"/>
          </p15:clr>
        </p15:guide>
        <p15:guide id="3" pos="4320">
          <p15:clr>
            <a:srgbClr val="FA7B17"/>
          </p15:clr>
        </p15:guide>
        <p15:guide id="4" orient="horz" pos="162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bg>
      <p:bgPr>
        <a:gradFill>
          <a:gsLst>
            <a:gs pos="0">
              <a:srgbClr val="A5C9FF"/>
            </a:gs>
            <a:gs pos="100000">
              <a:srgbClr val="D2E2F8"/>
            </a:gs>
            <a:gs pos="100000">
              <a:srgbClr val="FFFBF0"/>
            </a:gs>
          </a:gsLst>
          <a:lin ang="5400012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629" y="0"/>
            <a:ext cx="91668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>
            <p:ph type="ctrTitle"/>
          </p:nvPr>
        </p:nvSpPr>
        <p:spPr>
          <a:xfrm>
            <a:off x="104875" y="949250"/>
            <a:ext cx="6513900" cy="32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5500"/>
              <a:buFont typeface="Helvetica Neue"/>
              <a:buNone/>
              <a:defRPr sz="5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104875" y="112089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500"/>
              <a:buFont typeface="Helvetica Neue"/>
              <a:buNone/>
              <a:defRPr sz="1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800"/>
              <a:buFont typeface="Helvetica Neue"/>
              <a:buNone/>
              <a:defRPr sz="28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45" y="4742470"/>
            <a:ext cx="1033524" cy="1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40">
          <p15:clr>
            <a:srgbClr val="FA7B17"/>
          </p15:clr>
        </p15:guide>
        <p15:guide id="3" pos="4320">
          <p15:clr>
            <a:srgbClr val="FA7B17"/>
          </p15:clr>
        </p15:guide>
        <p15:guide id="4" orient="horz" pos="162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gradFill>
          <a:gsLst>
            <a:gs pos="0">
              <a:srgbClr val="A5C9FF"/>
            </a:gs>
            <a:gs pos="100000">
              <a:srgbClr val="FFFBF0"/>
            </a:gs>
          </a:gsLst>
          <a:lin ang="5400012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59B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b="0" l="36254" r="5064" t="398"/>
          <a:stretch/>
        </p:blipFill>
        <p:spPr>
          <a:xfrm flipH="1" rot="-5400000">
            <a:off x="2001212" y="-2001212"/>
            <a:ext cx="5140775" cy="9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ctrTitle"/>
          </p:nvPr>
        </p:nvSpPr>
        <p:spPr>
          <a:xfrm>
            <a:off x="104875" y="949250"/>
            <a:ext cx="6513900" cy="32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5500"/>
              <a:buFont typeface="Helvetica Neue"/>
              <a:buNone/>
              <a:defRPr sz="5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104875" y="112089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500"/>
              <a:buFont typeface="Helvetica Neue"/>
              <a:buNone/>
              <a:defRPr sz="1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0" y="4744100"/>
            <a:ext cx="1036005" cy="1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40">
          <p15:clr>
            <a:srgbClr val="FA7B17"/>
          </p15:clr>
        </p15:guide>
        <p15:guide id="3" pos="4320">
          <p15:clr>
            <a:srgbClr val="FA7B17"/>
          </p15:clr>
        </p15:guide>
        <p15:guide id="4" orient="horz" pos="162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gradFill>
          <a:gsLst>
            <a:gs pos="0">
              <a:srgbClr val="A5C9FF"/>
            </a:gs>
            <a:gs pos="100000">
              <a:srgbClr val="FFFBF0"/>
            </a:gs>
          </a:gsLst>
          <a:lin ang="5400012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ctrTitle"/>
          </p:nvPr>
        </p:nvSpPr>
        <p:spPr>
          <a:xfrm>
            <a:off x="104875" y="949250"/>
            <a:ext cx="6513900" cy="32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5500"/>
              <a:buFont typeface="Helvetica Neue"/>
              <a:buNone/>
              <a:defRPr sz="5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104875" y="112089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500"/>
              <a:buFont typeface="Helvetica Neue"/>
              <a:buNone/>
              <a:defRPr sz="1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050" y="4744100"/>
            <a:ext cx="1036005" cy="1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40">
          <p15:clr>
            <a:srgbClr val="FA7B17"/>
          </p15:clr>
        </p15:guide>
        <p15:guide id="3" pos="4320">
          <p15:clr>
            <a:srgbClr val="FA7B17"/>
          </p15:clr>
        </p15:guide>
        <p15:guide id="4" orient="horz" pos="162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1F2647"/>
            </a:gs>
            <a:gs pos="100000">
              <a:srgbClr val="EE8C66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9"/>
          <p:cNvSpPr txBox="1"/>
          <p:nvPr>
            <p:ph type="ctrTitle"/>
          </p:nvPr>
        </p:nvSpPr>
        <p:spPr>
          <a:xfrm>
            <a:off x="104875" y="109676"/>
            <a:ext cx="6513900" cy="32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5500"/>
              <a:buFont typeface="Helvetica Neue"/>
              <a:buNone/>
              <a:defRPr sz="5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500"/>
              <a:buNone/>
              <a:defRPr sz="4500">
                <a:solidFill>
                  <a:srgbClr val="FFFBF0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2322625" y="217544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2500"/>
              <a:buFont typeface="Helvetica Neue"/>
              <a:buNone/>
              <a:defRPr sz="25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FBF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104875" y="153544"/>
            <a:ext cx="77901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2500"/>
              <a:buFont typeface="Helvetica Neue"/>
              <a:buNone/>
              <a:defRPr sz="2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104875" y="1152475"/>
            <a:ext cx="43851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○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○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3" type="body"/>
          </p:nvPr>
        </p:nvSpPr>
        <p:spPr>
          <a:xfrm>
            <a:off x="4636050" y="1152475"/>
            <a:ext cx="43851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○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○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●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○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200"/>
              <a:buFont typeface="Helvetica Neue"/>
              <a:buChar char="■"/>
              <a:defRPr sz="12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4" type="sldNum"/>
          </p:nvPr>
        </p:nvSpPr>
        <p:spPr>
          <a:xfrm>
            <a:off x="45719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Billing Experience</a:t>
            </a:r>
            <a:endParaRPr/>
          </a:p>
        </p:txBody>
      </p:sp>
      <p:cxnSp>
        <p:nvCxnSpPr>
          <p:cNvPr id="102" name="Google Shape;102;p22"/>
          <p:cNvCxnSpPr/>
          <p:nvPr/>
        </p:nvCxnSpPr>
        <p:spPr>
          <a:xfrm>
            <a:off x="127750" y="1058600"/>
            <a:ext cx="8879400" cy="0"/>
          </a:xfrm>
          <a:prstGeom prst="straightConnector1">
            <a:avLst/>
          </a:prstGeom>
          <a:noFill/>
          <a:ln cap="flat" cmpd="sng" w="9525">
            <a:solidFill>
              <a:srgbClr val="1F26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22"/>
          <p:cNvSpPr txBox="1"/>
          <p:nvPr>
            <p:ph idx="5" type="sldNum"/>
          </p:nvPr>
        </p:nvSpPr>
        <p:spPr>
          <a:xfrm>
            <a:off x="1048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Sunrun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rgbClr val="FFFBF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3"/>
          <p:cNvSpPr txBox="1"/>
          <p:nvPr>
            <p:ph idx="2" type="sldNum"/>
          </p:nvPr>
        </p:nvSpPr>
        <p:spPr>
          <a:xfrm>
            <a:off x="45719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Billing Experience</a:t>
            </a:r>
            <a:endParaRPr/>
          </a:p>
        </p:txBody>
      </p:sp>
      <p:sp>
        <p:nvSpPr>
          <p:cNvPr id="107" name="Google Shape;107;p23"/>
          <p:cNvSpPr txBox="1"/>
          <p:nvPr>
            <p:ph idx="3" type="sldNum"/>
          </p:nvPr>
        </p:nvSpPr>
        <p:spPr>
          <a:xfrm>
            <a:off x="1048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Sunrun</a:t>
            </a:r>
            <a:endParaRPr/>
          </a:p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676950" y="217544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2500"/>
              <a:buFont typeface="Helvetica Neue"/>
              <a:buNone/>
              <a:defRPr sz="2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4" type="subTitle"/>
          </p:nvPr>
        </p:nvSpPr>
        <p:spPr>
          <a:xfrm>
            <a:off x="104875" y="153544"/>
            <a:ext cx="77901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2500"/>
              <a:buFont typeface="Helvetica Neue"/>
              <a:buNone/>
              <a:defRPr sz="2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FFFBF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/>
          <p:nvPr/>
        </p:nvSpPr>
        <p:spPr>
          <a:xfrm>
            <a:off x="0" y="25"/>
            <a:ext cx="4480800" cy="5143500"/>
          </a:xfrm>
          <a:prstGeom prst="rect">
            <a:avLst/>
          </a:prstGeom>
          <a:gradFill>
            <a:gsLst>
              <a:gs pos="0">
                <a:srgbClr val="A5C9FF"/>
              </a:gs>
              <a:gs pos="100000">
                <a:srgbClr val="D2E2F8"/>
              </a:gs>
              <a:gs pos="100000">
                <a:srgbClr val="FFFBF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 txBox="1"/>
          <p:nvPr>
            <p:ph idx="1" type="subTitle"/>
          </p:nvPr>
        </p:nvSpPr>
        <p:spPr>
          <a:xfrm>
            <a:off x="104875" y="-1023675"/>
            <a:ext cx="88794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4500"/>
              <a:buFont typeface="Helvetica Neue"/>
              <a:buNone/>
              <a:defRPr sz="4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6"/>
          <p:cNvSpPr txBox="1"/>
          <p:nvPr>
            <p:ph idx="2" type="sldNum"/>
          </p:nvPr>
        </p:nvSpPr>
        <p:spPr>
          <a:xfrm>
            <a:off x="45719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Billing Experience</a:t>
            </a:r>
            <a:endParaRPr/>
          </a:p>
        </p:txBody>
      </p:sp>
      <p:sp>
        <p:nvSpPr>
          <p:cNvPr id="122" name="Google Shape;122;p26"/>
          <p:cNvSpPr txBox="1"/>
          <p:nvPr>
            <p:ph idx="3" type="sldNum"/>
          </p:nvPr>
        </p:nvSpPr>
        <p:spPr>
          <a:xfrm>
            <a:off x="1048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Sunrun</a:t>
            </a:r>
            <a:endParaRPr/>
          </a:p>
        </p:txBody>
      </p:sp>
      <p:sp>
        <p:nvSpPr>
          <p:cNvPr id="123" name="Google Shape;123;p26"/>
          <p:cNvSpPr txBox="1"/>
          <p:nvPr>
            <p:ph idx="4" type="subTitle"/>
          </p:nvPr>
        </p:nvSpPr>
        <p:spPr>
          <a:xfrm>
            <a:off x="104875" y="112450"/>
            <a:ext cx="4376100" cy="30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000"/>
              <a:buFont typeface="Helvetica Neue"/>
              <a:buNone/>
              <a:defRPr sz="10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5" type="subTitle"/>
          </p:nvPr>
        </p:nvSpPr>
        <p:spPr>
          <a:xfrm>
            <a:off x="4653925" y="112450"/>
            <a:ext cx="4376100" cy="30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000"/>
              <a:buFont typeface="Helvetica Neue"/>
              <a:buNone/>
              <a:defRPr sz="10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6" type="subTitle"/>
          </p:nvPr>
        </p:nvSpPr>
        <p:spPr>
          <a:xfrm>
            <a:off x="104875" y="452794"/>
            <a:ext cx="4376100" cy="29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500"/>
              <a:buFont typeface="Helvetica Neue"/>
              <a:buNone/>
              <a:defRPr sz="1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7" type="subTitle"/>
          </p:nvPr>
        </p:nvSpPr>
        <p:spPr>
          <a:xfrm>
            <a:off x="4653925" y="452794"/>
            <a:ext cx="4376100" cy="29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1500"/>
              <a:buFont typeface="Helvetica Neue"/>
              <a:buNone/>
              <a:defRPr sz="1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lide-08">
  <p:cSld name="Title-Slide-08">
    <p:bg>
      <p:bgPr>
        <a:gradFill>
          <a:gsLst>
            <a:gs pos="0">
              <a:srgbClr val="49517D"/>
            </a:gs>
            <a:gs pos="100000">
              <a:srgbClr val="A5C9FF"/>
            </a:gs>
          </a:gsLst>
          <a:lin ang="5400012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ctrTitle"/>
          </p:nvPr>
        </p:nvSpPr>
        <p:spPr>
          <a:xfrm>
            <a:off x="574069" y="2193525"/>
            <a:ext cx="52554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4700"/>
              <a:buNone/>
              <a:defRPr sz="4700">
                <a:solidFill>
                  <a:srgbClr val="FFFBF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bg>
      <p:bgPr>
        <a:solidFill>
          <a:srgbClr val="FFFBF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5">
  <p:cSld name="TITLE_ONLY_1_5">
    <p:bg>
      <p:bgPr>
        <a:solidFill>
          <a:srgbClr val="FFFBF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32"/>
          <p:cNvSpPr txBox="1"/>
          <p:nvPr>
            <p:ph idx="2" type="sldNum"/>
          </p:nvPr>
        </p:nvSpPr>
        <p:spPr>
          <a:xfrm>
            <a:off x="45719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Billing Experience</a:t>
            </a:r>
            <a:endParaRPr/>
          </a:p>
        </p:txBody>
      </p:sp>
      <p:sp>
        <p:nvSpPr>
          <p:cNvPr id="142" name="Google Shape;142;p32"/>
          <p:cNvSpPr txBox="1"/>
          <p:nvPr>
            <p:ph idx="3" type="sldNum"/>
          </p:nvPr>
        </p:nvSpPr>
        <p:spPr>
          <a:xfrm>
            <a:off x="104886" y="4663225"/>
            <a:ext cx="1524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buNone/>
              <a:defRPr sz="8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Sunrun</a:t>
            </a:r>
            <a:endParaRPr/>
          </a:p>
        </p:txBody>
      </p:sp>
      <p:sp>
        <p:nvSpPr>
          <p:cNvPr id="143" name="Google Shape;143;p32"/>
          <p:cNvSpPr txBox="1"/>
          <p:nvPr>
            <p:ph idx="1" type="subTitle"/>
          </p:nvPr>
        </p:nvSpPr>
        <p:spPr>
          <a:xfrm>
            <a:off x="676950" y="2175444"/>
            <a:ext cx="77901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2500"/>
              <a:buFont typeface="Helvetica Neue"/>
              <a:buNone/>
              <a:defRPr sz="2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32"/>
          <p:cNvSpPr txBox="1"/>
          <p:nvPr>
            <p:ph idx="4" type="subTitle"/>
          </p:nvPr>
        </p:nvSpPr>
        <p:spPr>
          <a:xfrm>
            <a:off x="104875" y="153544"/>
            <a:ext cx="77901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647"/>
              </a:buClr>
              <a:buSzPts val="2500"/>
              <a:buFont typeface="Helvetica Neue"/>
              <a:buNone/>
              <a:defRPr sz="2500">
                <a:solidFill>
                  <a:srgbClr val="1F264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64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8775" y="0"/>
            <a:ext cx="10477788" cy="56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3"/>
          <p:cNvPicPr preferRelativeResize="0"/>
          <p:nvPr/>
        </p:nvPicPr>
        <p:blipFill rotWithShape="1">
          <a:blip r:embed="rId4">
            <a:alphaModFix amt="65000"/>
          </a:blip>
          <a:srcRect b="0" l="20153" r="5674" t="0"/>
          <a:stretch/>
        </p:blipFill>
        <p:spPr>
          <a:xfrm>
            <a:off x="-529800" y="-298500"/>
            <a:ext cx="9971773" cy="57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097" y="4813612"/>
            <a:ext cx="641302" cy="1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/>
          <p:nvPr>
            <p:ph idx="4294967295" type="ctrTitle"/>
          </p:nvPr>
        </p:nvSpPr>
        <p:spPr>
          <a:xfrm>
            <a:off x="1378150" y="450225"/>
            <a:ext cx="7625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Grid of the Future Starts at Home</a:t>
            </a:r>
            <a:endParaRPr b="1" sz="3200">
              <a:solidFill>
                <a:srgbClr val="FFFBF0"/>
              </a:solidFill>
              <a:highlight>
                <a:srgbClr val="002C68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33"/>
          <p:cNvSpPr txBox="1"/>
          <p:nvPr>
            <p:ph idx="4294967295" type="ctrTitle"/>
          </p:nvPr>
        </p:nvSpPr>
        <p:spPr>
          <a:xfrm>
            <a:off x="1378150" y="920100"/>
            <a:ext cx="7270500" cy="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B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B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>
            <a:off x="485675" y="4205100"/>
            <a:ext cx="635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Thad Culley, Sr. Director of Regulatory Policy 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42"/>
          <p:cNvPicPr preferRelativeResize="0"/>
          <p:nvPr/>
        </p:nvPicPr>
        <p:blipFill rotWithShape="1">
          <a:blip r:embed="rId3">
            <a:alphaModFix/>
          </a:blip>
          <a:srcRect b="0" l="27995" r="39359" t="5714"/>
          <a:stretch/>
        </p:blipFill>
        <p:spPr>
          <a:xfrm>
            <a:off x="6473900" y="0"/>
            <a:ext cx="2670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42"/>
          <p:cNvSpPr/>
          <p:nvPr/>
        </p:nvSpPr>
        <p:spPr>
          <a:xfrm>
            <a:off x="6473900" y="1208850"/>
            <a:ext cx="2670000" cy="3928200"/>
          </a:xfrm>
          <a:prstGeom prst="rtTriangle">
            <a:avLst/>
          </a:prstGeom>
          <a:solidFill>
            <a:srgbClr val="002C68">
              <a:alpha val="47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2"/>
          <p:cNvSpPr/>
          <p:nvPr/>
        </p:nvSpPr>
        <p:spPr>
          <a:xfrm rot="10800000">
            <a:off x="5480300" y="0"/>
            <a:ext cx="993600" cy="1215300"/>
          </a:xfrm>
          <a:prstGeom prst="rtTriangle">
            <a:avLst/>
          </a:prstGeom>
          <a:solidFill>
            <a:srgbClr val="002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2"/>
          <p:cNvSpPr txBox="1"/>
          <p:nvPr>
            <p:ph idx="4294967295" type="ctrTitle"/>
          </p:nvPr>
        </p:nvSpPr>
        <p:spPr>
          <a:xfrm>
            <a:off x="173025" y="223200"/>
            <a:ext cx="59583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 to Move</a:t>
            </a: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Forward</a:t>
            </a:r>
            <a:endParaRPr sz="18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4" name="Google Shape;654;p42"/>
          <p:cNvSpPr txBox="1"/>
          <p:nvPr/>
        </p:nvSpPr>
        <p:spPr>
          <a:xfrm>
            <a:off x="226425" y="837300"/>
            <a:ext cx="59049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Pathway for S+S VPP Program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leverages export of electrons </a:t>
            </a:r>
            <a:endParaRPr b="1"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Commissions can call for idea: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Sandbox or Docket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utilities to propose, but don’t wait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timeline goal to launch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it Simple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Pilots with direction to expand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with critical peak load reduction needs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Worry about complicated grid services later, build confidence today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b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Grid Ready Interconnection </a:t>
            </a:r>
            <a:endParaRPr b="1"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 rapid, equitable deployment of customer-sited solutions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IX rules or allow Grid Ready IX Pilot - home systems include: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1) Set, stable fee for all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Smart inverter functions to allow for quick IX, open feeders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3) Clarify NEM eligiblity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5" name="Google Shape;6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1097" y="4813612"/>
            <a:ext cx="641302" cy="1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27995" r="39359" t="5714"/>
          <a:stretch/>
        </p:blipFill>
        <p:spPr>
          <a:xfrm>
            <a:off x="6473900" y="0"/>
            <a:ext cx="2670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4"/>
          <p:cNvSpPr/>
          <p:nvPr/>
        </p:nvSpPr>
        <p:spPr>
          <a:xfrm>
            <a:off x="6473900" y="1208850"/>
            <a:ext cx="2670000" cy="3928200"/>
          </a:xfrm>
          <a:prstGeom prst="rtTriangle">
            <a:avLst/>
          </a:prstGeom>
          <a:solidFill>
            <a:srgbClr val="002C68">
              <a:alpha val="47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4"/>
          <p:cNvSpPr/>
          <p:nvPr/>
        </p:nvSpPr>
        <p:spPr>
          <a:xfrm rot="10800000">
            <a:off x="5480300" y="0"/>
            <a:ext cx="993600" cy="1215300"/>
          </a:xfrm>
          <a:prstGeom prst="rtTriangle">
            <a:avLst/>
          </a:prstGeom>
          <a:solidFill>
            <a:srgbClr val="002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4"/>
          <p:cNvSpPr txBox="1"/>
          <p:nvPr>
            <p:ph idx="4294967295" type="ctrTitle"/>
          </p:nvPr>
        </p:nvSpPr>
        <p:spPr>
          <a:xfrm>
            <a:off x="173025" y="223200"/>
            <a:ext cx="59583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Commitment to Our Future, Together </a:t>
            </a:r>
            <a:endParaRPr b="1" sz="24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believe in a customer-led clean energy future </a:t>
            </a:r>
            <a:endParaRPr sz="18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4"/>
          <p:cNvSpPr txBox="1"/>
          <p:nvPr/>
        </p:nvSpPr>
        <p:spPr>
          <a:xfrm>
            <a:off x="199725" y="1109550"/>
            <a:ext cx="5904900" cy="4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2007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Changed solar industry with solar-as-a-service model for home solar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Batteries added as option to provide resiliency for homes &amp; the grid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Won bid for first residential virtual power plant in wholesale market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Running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VPPs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across the country with over 100,000 customers 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IMPACT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GW+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installed solar capacity 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Installing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equivalent of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nuclear plant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year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1.1M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customers;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236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,000+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solar+storage systems (4 GWh of dispatchable potential)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106,000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customers with batteries currently participating in grid services (VPP/DPP) reaching 425 MW of peak dispatch in 2025.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 states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plus DC and Puerto Rico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1097" y="4813612"/>
            <a:ext cx="641302" cy="1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/>
        </p:nvSpPr>
        <p:spPr>
          <a:xfrm>
            <a:off x="224750" y="205375"/>
            <a:ext cx="46209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 Distributed Power Plant? (DPP)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5"/>
          <p:cNvSpPr txBox="1"/>
          <p:nvPr/>
        </p:nvSpPr>
        <p:spPr>
          <a:xfrm>
            <a:off x="292725" y="835175"/>
            <a:ext cx="46209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VPP is a portfolio of actively controlled distributed energy resources (DERs). Operation of the DERs is optimized to provide benefits to the power system, consumers and the environment.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75" y="1916487"/>
            <a:ext cx="8126401" cy="317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 txBox="1"/>
          <p:nvPr/>
        </p:nvSpPr>
        <p:spPr>
          <a:xfrm>
            <a:off x="5453425" y="110350"/>
            <a:ext cx="30216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008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VPP Use Cases</a:t>
            </a:r>
            <a:endParaRPr sz="1200">
              <a:solidFill>
                <a:srgbClr val="0087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Backup power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TOU management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Self-consumption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Peak load reduction, load shifting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Ancillary Services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Reduce congestion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Defer distribution upgrade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/>
        </p:nvSpPr>
        <p:spPr>
          <a:xfrm>
            <a:off x="3629325" y="1636825"/>
            <a:ext cx="5203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3831" r="57236" t="0"/>
          <a:stretch/>
        </p:blipFill>
        <p:spPr>
          <a:xfrm flipH="1">
            <a:off x="-74" y="0"/>
            <a:ext cx="31003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74" y="0"/>
            <a:ext cx="62217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 txBox="1"/>
          <p:nvPr/>
        </p:nvSpPr>
        <p:spPr>
          <a:xfrm>
            <a:off x="3283425" y="783225"/>
            <a:ext cx="58605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Increasing electricity demand is pushing our grid to its limits and increasing costs.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energy demand is projected to double.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140M+ people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40 states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dealt with calls to conserve or blackouts due to extreme weather &amp; peak constraints in 2022.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quickly utilize existing infrastructure and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investment to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 and reduce demand?</a:t>
            </a:r>
            <a:endParaRPr i="1"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VPPS UTILIZE FAST &amp; SCALABLE POWER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Maximizing Benefits: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ISO-NE 2023 report: distributed solar reduced peak load in NE on 5 hottest days, by 1-1.5 GW.  ~ large power plant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Substantial Cost Savings: DERs could offset $15-35B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ratepayer-funded capacity investment over 10 years.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Brattle Report 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97" y="4889812"/>
            <a:ext cx="641302" cy="1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/>
        </p:nvSpPr>
        <p:spPr>
          <a:xfrm>
            <a:off x="3517125" y="164500"/>
            <a:ext cx="56268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DPP/</a:t>
            </a:r>
            <a:r>
              <a:rPr b="1" lang="en" sz="22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VPPs Needed Today for Reliability </a:t>
            </a:r>
            <a:endParaRPr b="1" sz="22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Tool for </a:t>
            </a:r>
            <a:r>
              <a:rPr lang="en" sz="22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Affordable, Flexible Grid</a:t>
            </a:r>
            <a:endParaRPr sz="22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EE6F5"/>
            </a:gs>
            <a:gs pos="100000">
              <a:srgbClr val="FBFAE4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/>
          <p:nvPr/>
        </p:nvSpPr>
        <p:spPr>
          <a:xfrm>
            <a:off x="5939750" y="1206775"/>
            <a:ext cx="3071700" cy="33819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7"/>
          <p:cNvSpPr txBox="1"/>
          <p:nvPr/>
        </p:nvSpPr>
        <p:spPr>
          <a:xfrm>
            <a:off x="323925" y="303175"/>
            <a:ext cx="8733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&amp; Proposed </a:t>
            </a:r>
            <a:r>
              <a:rPr b="1" lang="en" sz="25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VPPs with Injections to Grid</a:t>
            </a:r>
            <a:endParaRPr b="1" sz="25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VPPs Designed to Leverage Solar+Storage with Export into Grid</a:t>
            </a:r>
            <a:endParaRPr b="1" sz="16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2717609" y="1972067"/>
            <a:ext cx="51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NV</a:t>
            </a:r>
            <a:endParaRPr b="1" sz="12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Stephen Lassiter, Walker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3231430" y="2157405"/>
            <a:ext cx="44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b="1" sz="1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Worley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3804754" y="2262544"/>
            <a:ext cx="44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 b="1" sz="12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Chris Worley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37"/>
          <p:cNvGrpSpPr/>
          <p:nvPr/>
        </p:nvGrpSpPr>
        <p:grpSpPr>
          <a:xfrm>
            <a:off x="171516" y="1148074"/>
            <a:ext cx="5311231" cy="3163737"/>
            <a:chOff x="3061642" y="2090032"/>
            <a:chExt cx="5835876" cy="3525056"/>
          </a:xfrm>
        </p:grpSpPr>
        <p:sp>
          <p:nvSpPr>
            <p:cNvPr id="193" name="Google Shape;193;p37"/>
            <p:cNvSpPr/>
            <p:nvPr/>
          </p:nvSpPr>
          <p:spPr>
            <a:xfrm>
              <a:off x="3061642" y="2090032"/>
              <a:ext cx="5738187" cy="3525056"/>
            </a:xfrm>
            <a:custGeom>
              <a:rect b="b" l="l" r="r" t="t"/>
              <a:pathLst>
                <a:path extrusionOk="0" h="4087021" w="6652971">
                  <a:moveTo>
                    <a:pt x="3256819" y="4087021"/>
                  </a:moveTo>
                  <a:cubicBezTo>
                    <a:pt x="3253435" y="4087021"/>
                    <a:pt x="3249113" y="4085797"/>
                    <a:pt x="3245585" y="4082988"/>
                  </a:cubicBezTo>
                  <a:lnTo>
                    <a:pt x="3067710" y="4029986"/>
                  </a:lnTo>
                  <a:cubicBezTo>
                    <a:pt x="3067134" y="4029770"/>
                    <a:pt x="3066558" y="4029626"/>
                    <a:pt x="3065982" y="4029338"/>
                  </a:cubicBezTo>
                  <a:lnTo>
                    <a:pt x="2960913" y="3985625"/>
                  </a:lnTo>
                  <a:cubicBezTo>
                    <a:pt x="2956016" y="3983608"/>
                    <a:pt x="2952271" y="3979432"/>
                    <a:pt x="2950759" y="3974319"/>
                  </a:cubicBezTo>
                  <a:lnTo>
                    <a:pt x="2918497" y="3864569"/>
                  </a:lnTo>
                  <a:lnTo>
                    <a:pt x="2880041" y="3793995"/>
                  </a:lnTo>
                  <a:lnTo>
                    <a:pt x="2781742" y="3623682"/>
                  </a:lnTo>
                  <a:lnTo>
                    <a:pt x="2706199" y="3497729"/>
                  </a:lnTo>
                  <a:cubicBezTo>
                    <a:pt x="2682867" y="3488583"/>
                    <a:pt x="2589248" y="3453296"/>
                    <a:pt x="2534805" y="3453296"/>
                  </a:cubicBezTo>
                  <a:cubicBezTo>
                    <a:pt x="2531060" y="3453296"/>
                    <a:pt x="2527604" y="3453512"/>
                    <a:pt x="2524507" y="3453800"/>
                  </a:cubicBezTo>
                  <a:lnTo>
                    <a:pt x="2443420" y="3559877"/>
                  </a:lnTo>
                  <a:cubicBezTo>
                    <a:pt x="2439962" y="3564342"/>
                    <a:pt x="2434777" y="3566791"/>
                    <a:pt x="2429376" y="3566791"/>
                  </a:cubicBezTo>
                  <a:cubicBezTo>
                    <a:pt x="2426784" y="3566791"/>
                    <a:pt x="2424191" y="3566215"/>
                    <a:pt x="2421671" y="3564990"/>
                  </a:cubicBezTo>
                  <a:lnTo>
                    <a:pt x="2205052" y="3459922"/>
                  </a:lnTo>
                  <a:cubicBezTo>
                    <a:pt x="2199003" y="3456969"/>
                    <a:pt x="2195114" y="3450848"/>
                    <a:pt x="2195114" y="3444078"/>
                  </a:cubicBezTo>
                  <a:lnTo>
                    <a:pt x="2195114" y="3275565"/>
                  </a:lnTo>
                  <a:lnTo>
                    <a:pt x="2098472" y="3216226"/>
                  </a:lnTo>
                  <a:cubicBezTo>
                    <a:pt x="2096671" y="3215145"/>
                    <a:pt x="2095158" y="3213777"/>
                    <a:pt x="2093862" y="3212121"/>
                  </a:cubicBezTo>
                  <a:lnTo>
                    <a:pt x="1999524" y="3092649"/>
                  </a:lnTo>
                  <a:lnTo>
                    <a:pt x="1795579" y="3055562"/>
                  </a:lnTo>
                  <a:lnTo>
                    <a:pt x="1728823" y="3091929"/>
                  </a:lnTo>
                  <a:cubicBezTo>
                    <a:pt x="1726230" y="3093369"/>
                    <a:pt x="1723349" y="3094089"/>
                    <a:pt x="1720397" y="3094089"/>
                  </a:cubicBezTo>
                  <a:lnTo>
                    <a:pt x="1418441" y="3094089"/>
                  </a:lnTo>
                  <a:cubicBezTo>
                    <a:pt x="1414913" y="3094089"/>
                    <a:pt x="1411528" y="3093081"/>
                    <a:pt x="1408647" y="3091137"/>
                  </a:cubicBezTo>
                  <a:lnTo>
                    <a:pt x="913406" y="2758791"/>
                  </a:lnTo>
                  <a:lnTo>
                    <a:pt x="596183" y="2726457"/>
                  </a:lnTo>
                  <a:cubicBezTo>
                    <a:pt x="587254" y="2725521"/>
                    <a:pt x="580412" y="2718031"/>
                    <a:pt x="580340" y="2709102"/>
                  </a:cubicBezTo>
                  <a:cubicBezTo>
                    <a:pt x="580196" y="2696139"/>
                    <a:pt x="576092" y="2668990"/>
                    <a:pt x="573067" y="2649114"/>
                  </a:cubicBezTo>
                  <a:cubicBezTo>
                    <a:pt x="571987" y="2642129"/>
                    <a:pt x="571050" y="2635791"/>
                    <a:pt x="570402" y="2630894"/>
                  </a:cubicBezTo>
                  <a:cubicBezTo>
                    <a:pt x="567594" y="2610442"/>
                    <a:pt x="564209" y="2588838"/>
                    <a:pt x="556503" y="2570042"/>
                  </a:cubicBezTo>
                  <a:cubicBezTo>
                    <a:pt x="539292" y="2527986"/>
                    <a:pt x="516248" y="2508326"/>
                    <a:pt x="468358" y="2494932"/>
                  </a:cubicBezTo>
                  <a:cubicBezTo>
                    <a:pt x="459933" y="2492555"/>
                    <a:pt x="454532" y="2484417"/>
                    <a:pt x="455612" y="2475776"/>
                  </a:cubicBezTo>
                  <a:cubicBezTo>
                    <a:pt x="457578" y="2460314"/>
                    <a:pt x="451219" y="2449851"/>
                    <a:pt x="436528" y="2444377"/>
                  </a:cubicBezTo>
                  <a:cubicBezTo>
                    <a:pt x="398649" y="2430191"/>
                    <a:pt x="388927" y="2416220"/>
                    <a:pt x="374236" y="2385398"/>
                  </a:cubicBezTo>
                  <a:cubicBezTo>
                    <a:pt x="360553" y="2356664"/>
                    <a:pt x="310431" y="2348023"/>
                    <a:pt x="273848" y="2341757"/>
                  </a:cubicBezTo>
                  <a:lnTo>
                    <a:pt x="264558" y="2340173"/>
                  </a:lnTo>
                  <a:cubicBezTo>
                    <a:pt x="247707" y="2337220"/>
                    <a:pt x="230928" y="2332539"/>
                    <a:pt x="221854" y="2318641"/>
                  </a:cubicBezTo>
                  <a:cubicBezTo>
                    <a:pt x="215516" y="2308991"/>
                    <a:pt x="214292" y="2296820"/>
                    <a:pt x="217965" y="2281626"/>
                  </a:cubicBezTo>
                  <a:cubicBezTo>
                    <a:pt x="219766" y="2274208"/>
                    <a:pt x="221782" y="2267295"/>
                    <a:pt x="223798" y="2260669"/>
                  </a:cubicBezTo>
                  <a:cubicBezTo>
                    <a:pt x="228479" y="2244826"/>
                    <a:pt x="232440" y="2231216"/>
                    <a:pt x="232512" y="2213284"/>
                  </a:cubicBezTo>
                  <a:cubicBezTo>
                    <a:pt x="232512" y="2162802"/>
                    <a:pt x="204642" y="2120746"/>
                    <a:pt x="175045" y="2076241"/>
                  </a:cubicBezTo>
                  <a:cubicBezTo>
                    <a:pt x="142926" y="2027992"/>
                    <a:pt x="109728" y="1978086"/>
                    <a:pt x="112896" y="1915073"/>
                  </a:cubicBezTo>
                  <a:cubicBezTo>
                    <a:pt x="113184" y="1909816"/>
                    <a:pt x="115777" y="1904991"/>
                    <a:pt x="119954" y="1901823"/>
                  </a:cubicBezTo>
                  <a:cubicBezTo>
                    <a:pt x="123050" y="1899518"/>
                    <a:pt x="126723" y="1898294"/>
                    <a:pt x="130468" y="1898294"/>
                  </a:cubicBezTo>
                  <a:cubicBezTo>
                    <a:pt x="131836" y="1898294"/>
                    <a:pt x="133276" y="1898438"/>
                    <a:pt x="134645" y="1898798"/>
                  </a:cubicBezTo>
                  <a:cubicBezTo>
                    <a:pt x="140190" y="1900166"/>
                    <a:pt x="146887" y="1900958"/>
                    <a:pt x="152504" y="1900958"/>
                  </a:cubicBezTo>
                  <a:cubicBezTo>
                    <a:pt x="161218" y="1900958"/>
                    <a:pt x="165107" y="1899158"/>
                    <a:pt x="165899" y="1898438"/>
                  </a:cubicBezTo>
                  <a:cubicBezTo>
                    <a:pt x="165827" y="1898438"/>
                    <a:pt x="166115" y="1896782"/>
                    <a:pt x="165107" y="1893181"/>
                  </a:cubicBezTo>
                  <a:cubicBezTo>
                    <a:pt x="164026" y="1889292"/>
                    <a:pt x="154377" y="1884899"/>
                    <a:pt x="146599" y="1881371"/>
                  </a:cubicBezTo>
                  <a:cubicBezTo>
                    <a:pt x="133636" y="1875537"/>
                    <a:pt x="119017" y="1868984"/>
                    <a:pt x="111312" y="1854293"/>
                  </a:cubicBezTo>
                  <a:cubicBezTo>
                    <a:pt x="98566" y="1830024"/>
                    <a:pt x="102310" y="1799202"/>
                    <a:pt x="105623" y="1771981"/>
                  </a:cubicBezTo>
                  <a:cubicBezTo>
                    <a:pt x="107567" y="1756210"/>
                    <a:pt x="109368" y="1741303"/>
                    <a:pt x="107711" y="1730573"/>
                  </a:cubicBezTo>
                  <a:cubicBezTo>
                    <a:pt x="106199" y="1720707"/>
                    <a:pt x="99790" y="1714658"/>
                    <a:pt x="88555" y="1704864"/>
                  </a:cubicBezTo>
                  <a:cubicBezTo>
                    <a:pt x="84883" y="1701623"/>
                    <a:pt x="81138" y="1698383"/>
                    <a:pt x="77681" y="1694926"/>
                  </a:cubicBezTo>
                  <a:lnTo>
                    <a:pt x="73865" y="1691109"/>
                  </a:lnTo>
                  <a:cubicBezTo>
                    <a:pt x="66807" y="1684196"/>
                    <a:pt x="58886" y="1676418"/>
                    <a:pt x="64647" y="1662880"/>
                  </a:cubicBezTo>
                  <a:cubicBezTo>
                    <a:pt x="64791" y="1662519"/>
                    <a:pt x="65151" y="1661727"/>
                    <a:pt x="65151" y="1658559"/>
                  </a:cubicBezTo>
                  <a:cubicBezTo>
                    <a:pt x="65151" y="1655750"/>
                    <a:pt x="65295" y="1652798"/>
                    <a:pt x="65367" y="1649629"/>
                  </a:cubicBezTo>
                  <a:cubicBezTo>
                    <a:pt x="65583" y="1644012"/>
                    <a:pt x="65871" y="1638107"/>
                    <a:pt x="65079" y="1632922"/>
                  </a:cubicBezTo>
                  <a:cubicBezTo>
                    <a:pt x="61046" y="1604980"/>
                    <a:pt x="50964" y="1577687"/>
                    <a:pt x="41242" y="1551258"/>
                  </a:cubicBezTo>
                  <a:cubicBezTo>
                    <a:pt x="34401" y="1532750"/>
                    <a:pt x="27343" y="1513666"/>
                    <a:pt x="22374" y="1494294"/>
                  </a:cubicBezTo>
                  <a:cubicBezTo>
                    <a:pt x="14885" y="1465345"/>
                    <a:pt x="25687" y="1444028"/>
                    <a:pt x="34329" y="1426961"/>
                  </a:cubicBezTo>
                  <a:cubicBezTo>
                    <a:pt x="43187" y="1409462"/>
                    <a:pt x="47579" y="1399596"/>
                    <a:pt x="41314" y="1384617"/>
                  </a:cubicBezTo>
                  <a:cubicBezTo>
                    <a:pt x="38722" y="1378352"/>
                    <a:pt x="32312" y="1372590"/>
                    <a:pt x="25543" y="1366541"/>
                  </a:cubicBezTo>
                  <a:cubicBezTo>
                    <a:pt x="17405" y="1359268"/>
                    <a:pt x="8259" y="1351058"/>
                    <a:pt x="3651" y="1339536"/>
                  </a:cubicBezTo>
                  <a:cubicBezTo>
                    <a:pt x="-1678" y="1326357"/>
                    <a:pt x="-1678" y="1276956"/>
                    <a:pt x="7035" y="1262913"/>
                  </a:cubicBezTo>
                  <a:cubicBezTo>
                    <a:pt x="13445" y="1252543"/>
                    <a:pt x="22662" y="1246854"/>
                    <a:pt x="30728" y="1241885"/>
                  </a:cubicBezTo>
                  <a:cubicBezTo>
                    <a:pt x="37497" y="1237708"/>
                    <a:pt x="43331" y="1234107"/>
                    <a:pt x="47364" y="1228058"/>
                  </a:cubicBezTo>
                  <a:cubicBezTo>
                    <a:pt x="57157" y="1213295"/>
                    <a:pt x="66015" y="1196588"/>
                    <a:pt x="74513" y="1180384"/>
                  </a:cubicBezTo>
                  <a:cubicBezTo>
                    <a:pt x="78690" y="1172391"/>
                    <a:pt x="82939" y="1164469"/>
                    <a:pt x="87259" y="1156692"/>
                  </a:cubicBezTo>
                  <a:cubicBezTo>
                    <a:pt x="89780" y="1152227"/>
                    <a:pt x="92300" y="1147906"/>
                    <a:pt x="94821" y="1143729"/>
                  </a:cubicBezTo>
                  <a:cubicBezTo>
                    <a:pt x="104614" y="1127454"/>
                    <a:pt x="111672" y="1115644"/>
                    <a:pt x="110232" y="1099297"/>
                  </a:cubicBezTo>
                  <a:cubicBezTo>
                    <a:pt x="107783" y="1071355"/>
                    <a:pt x="109872" y="1048959"/>
                    <a:pt x="117649" y="1023610"/>
                  </a:cubicBezTo>
                  <a:lnTo>
                    <a:pt x="117289" y="1022889"/>
                  </a:lnTo>
                  <a:cubicBezTo>
                    <a:pt x="108936" y="1003518"/>
                    <a:pt x="98493" y="979465"/>
                    <a:pt x="98061" y="958005"/>
                  </a:cubicBezTo>
                  <a:cubicBezTo>
                    <a:pt x="97773" y="942450"/>
                    <a:pt x="102022" y="926751"/>
                    <a:pt x="106199" y="911628"/>
                  </a:cubicBezTo>
                  <a:cubicBezTo>
                    <a:pt x="109008" y="901402"/>
                    <a:pt x="111600" y="891824"/>
                    <a:pt x="112608" y="883182"/>
                  </a:cubicBezTo>
                  <a:cubicBezTo>
                    <a:pt x="116425" y="849263"/>
                    <a:pt x="139253" y="823482"/>
                    <a:pt x="161362" y="798493"/>
                  </a:cubicBezTo>
                  <a:cubicBezTo>
                    <a:pt x="174396" y="783730"/>
                    <a:pt x="186711" y="769832"/>
                    <a:pt x="194704" y="754925"/>
                  </a:cubicBezTo>
                  <a:cubicBezTo>
                    <a:pt x="217605" y="712364"/>
                    <a:pt x="232512" y="669156"/>
                    <a:pt x="248283" y="623355"/>
                  </a:cubicBezTo>
                  <a:cubicBezTo>
                    <a:pt x="258581" y="593613"/>
                    <a:pt x="269167" y="562863"/>
                    <a:pt x="282130" y="532473"/>
                  </a:cubicBezTo>
                  <a:cubicBezTo>
                    <a:pt x="286379" y="522535"/>
                    <a:pt x="291347" y="512741"/>
                    <a:pt x="296172" y="503235"/>
                  </a:cubicBezTo>
                  <a:cubicBezTo>
                    <a:pt x="303806" y="488256"/>
                    <a:pt x="311007" y="474069"/>
                    <a:pt x="315256" y="459883"/>
                  </a:cubicBezTo>
                  <a:cubicBezTo>
                    <a:pt x="318713" y="448288"/>
                    <a:pt x="320225" y="435974"/>
                    <a:pt x="321882" y="422867"/>
                  </a:cubicBezTo>
                  <a:cubicBezTo>
                    <a:pt x="323466" y="409977"/>
                    <a:pt x="325122" y="396654"/>
                    <a:pt x="328795" y="383260"/>
                  </a:cubicBezTo>
                  <a:cubicBezTo>
                    <a:pt x="332540" y="369433"/>
                    <a:pt x="338445" y="355966"/>
                    <a:pt x="344134" y="343004"/>
                  </a:cubicBezTo>
                  <a:cubicBezTo>
                    <a:pt x="351551" y="326152"/>
                    <a:pt x="358464" y="310237"/>
                    <a:pt x="360265" y="295330"/>
                  </a:cubicBezTo>
                  <a:cubicBezTo>
                    <a:pt x="361345" y="286184"/>
                    <a:pt x="358897" y="277759"/>
                    <a:pt x="356016" y="267965"/>
                  </a:cubicBezTo>
                  <a:cubicBezTo>
                    <a:pt x="354072" y="261339"/>
                    <a:pt x="352056" y="254498"/>
                    <a:pt x="350975" y="246721"/>
                  </a:cubicBezTo>
                  <a:cubicBezTo>
                    <a:pt x="348959" y="233110"/>
                    <a:pt x="350975" y="221876"/>
                    <a:pt x="352920" y="211074"/>
                  </a:cubicBezTo>
                  <a:cubicBezTo>
                    <a:pt x="353856" y="205745"/>
                    <a:pt x="354792" y="200632"/>
                    <a:pt x="355224" y="195158"/>
                  </a:cubicBezTo>
                  <a:cubicBezTo>
                    <a:pt x="358177" y="161528"/>
                    <a:pt x="357240" y="133298"/>
                    <a:pt x="352343" y="108885"/>
                  </a:cubicBezTo>
                  <a:cubicBezTo>
                    <a:pt x="346222" y="78135"/>
                    <a:pt x="352343" y="57251"/>
                    <a:pt x="359545" y="33055"/>
                  </a:cubicBezTo>
                  <a:cubicBezTo>
                    <a:pt x="360985" y="28230"/>
                    <a:pt x="362426" y="23189"/>
                    <a:pt x="363938" y="17860"/>
                  </a:cubicBezTo>
                  <a:cubicBezTo>
                    <a:pt x="365450" y="12386"/>
                    <a:pt x="369411" y="7994"/>
                    <a:pt x="374740" y="5977"/>
                  </a:cubicBezTo>
                  <a:cubicBezTo>
                    <a:pt x="376756" y="5185"/>
                    <a:pt x="378845" y="4825"/>
                    <a:pt x="381005" y="4825"/>
                  </a:cubicBezTo>
                  <a:cubicBezTo>
                    <a:pt x="384390" y="4825"/>
                    <a:pt x="387774" y="5833"/>
                    <a:pt x="390727" y="7706"/>
                  </a:cubicBezTo>
                  <a:cubicBezTo>
                    <a:pt x="400089" y="13827"/>
                    <a:pt x="410531" y="18724"/>
                    <a:pt x="421549" y="23837"/>
                  </a:cubicBezTo>
                  <a:cubicBezTo>
                    <a:pt x="436024" y="30606"/>
                    <a:pt x="451003" y="37591"/>
                    <a:pt x="465046" y="48177"/>
                  </a:cubicBezTo>
                  <a:cubicBezTo>
                    <a:pt x="483193" y="61932"/>
                    <a:pt x="500045" y="76695"/>
                    <a:pt x="517976" y="94699"/>
                  </a:cubicBezTo>
                  <a:cubicBezTo>
                    <a:pt x="520641" y="97363"/>
                    <a:pt x="525970" y="101180"/>
                    <a:pt x="531155" y="104853"/>
                  </a:cubicBezTo>
                  <a:cubicBezTo>
                    <a:pt x="546854" y="116087"/>
                    <a:pt x="566441" y="130058"/>
                    <a:pt x="568242" y="150582"/>
                  </a:cubicBezTo>
                  <a:cubicBezTo>
                    <a:pt x="569682" y="167073"/>
                    <a:pt x="558520" y="179747"/>
                    <a:pt x="549518" y="189901"/>
                  </a:cubicBezTo>
                  <a:cubicBezTo>
                    <a:pt x="546638" y="193142"/>
                    <a:pt x="542245" y="198111"/>
                    <a:pt x="540300" y="201424"/>
                  </a:cubicBezTo>
                  <a:cubicBezTo>
                    <a:pt x="548870" y="207257"/>
                    <a:pt x="566226" y="217555"/>
                    <a:pt x="573643" y="221300"/>
                  </a:cubicBezTo>
                  <a:cubicBezTo>
                    <a:pt x="578756" y="220507"/>
                    <a:pt x="583869" y="217627"/>
                    <a:pt x="588190" y="213162"/>
                  </a:cubicBezTo>
                  <a:cubicBezTo>
                    <a:pt x="592799" y="208409"/>
                    <a:pt x="595679" y="202360"/>
                    <a:pt x="595535" y="197679"/>
                  </a:cubicBezTo>
                  <a:cubicBezTo>
                    <a:pt x="595319" y="190117"/>
                    <a:pt x="594455" y="183420"/>
                    <a:pt x="593519" y="176291"/>
                  </a:cubicBezTo>
                  <a:cubicBezTo>
                    <a:pt x="591791" y="163112"/>
                    <a:pt x="590062" y="149501"/>
                    <a:pt x="592655" y="131930"/>
                  </a:cubicBezTo>
                  <a:cubicBezTo>
                    <a:pt x="595968" y="109966"/>
                    <a:pt x="595031" y="103772"/>
                    <a:pt x="585525" y="84833"/>
                  </a:cubicBezTo>
                  <a:cubicBezTo>
                    <a:pt x="576596" y="67117"/>
                    <a:pt x="571050" y="36151"/>
                    <a:pt x="573139" y="15843"/>
                  </a:cubicBezTo>
                  <a:cubicBezTo>
                    <a:pt x="573643" y="10874"/>
                    <a:pt x="576236" y="6337"/>
                    <a:pt x="580340" y="3385"/>
                  </a:cubicBezTo>
                  <a:cubicBezTo>
                    <a:pt x="583365" y="1152"/>
                    <a:pt x="586966" y="0"/>
                    <a:pt x="590710" y="0"/>
                  </a:cubicBezTo>
                  <a:cubicBezTo>
                    <a:pt x="591935" y="0"/>
                    <a:pt x="593231" y="144"/>
                    <a:pt x="594455" y="432"/>
                  </a:cubicBezTo>
                  <a:lnTo>
                    <a:pt x="1763101" y="256226"/>
                  </a:lnTo>
                  <a:lnTo>
                    <a:pt x="2403740" y="327160"/>
                  </a:lnTo>
                  <a:lnTo>
                    <a:pt x="2908631" y="372169"/>
                  </a:lnTo>
                  <a:lnTo>
                    <a:pt x="3537891" y="387940"/>
                  </a:lnTo>
                  <a:cubicBezTo>
                    <a:pt x="3544804" y="388084"/>
                    <a:pt x="3550997" y="392333"/>
                    <a:pt x="3553662" y="398743"/>
                  </a:cubicBezTo>
                  <a:cubicBezTo>
                    <a:pt x="3562375" y="419411"/>
                    <a:pt x="3587365" y="425676"/>
                    <a:pt x="3613865" y="432301"/>
                  </a:cubicBezTo>
                  <a:cubicBezTo>
                    <a:pt x="3626900" y="435542"/>
                    <a:pt x="3640295" y="438926"/>
                    <a:pt x="3652177" y="444183"/>
                  </a:cubicBezTo>
                  <a:cubicBezTo>
                    <a:pt x="3657362" y="446488"/>
                    <a:pt x="3660819" y="448432"/>
                    <a:pt x="3663555" y="449945"/>
                  </a:cubicBezTo>
                  <a:cubicBezTo>
                    <a:pt x="3664203" y="450305"/>
                    <a:pt x="3664780" y="450593"/>
                    <a:pt x="3665284" y="450881"/>
                  </a:cubicBezTo>
                  <a:cubicBezTo>
                    <a:pt x="3667876" y="450449"/>
                    <a:pt x="3673637" y="448936"/>
                    <a:pt x="3676014" y="448288"/>
                  </a:cubicBezTo>
                  <a:cubicBezTo>
                    <a:pt x="3691713" y="444111"/>
                    <a:pt x="3706332" y="438998"/>
                    <a:pt x="3717134" y="434029"/>
                  </a:cubicBezTo>
                  <a:cubicBezTo>
                    <a:pt x="3719510" y="432949"/>
                    <a:pt x="3722031" y="432445"/>
                    <a:pt x="3724479" y="432445"/>
                  </a:cubicBezTo>
                  <a:cubicBezTo>
                    <a:pt x="3730457" y="432445"/>
                    <a:pt x="3736289" y="435542"/>
                    <a:pt x="3739531" y="440943"/>
                  </a:cubicBezTo>
                  <a:cubicBezTo>
                    <a:pt x="3746876" y="453041"/>
                    <a:pt x="3781370" y="474934"/>
                    <a:pt x="3797214" y="477526"/>
                  </a:cubicBezTo>
                  <a:cubicBezTo>
                    <a:pt x="3797718" y="477598"/>
                    <a:pt x="3798221" y="477670"/>
                    <a:pt x="3798726" y="477670"/>
                  </a:cubicBezTo>
                  <a:cubicBezTo>
                    <a:pt x="3802903" y="477670"/>
                    <a:pt x="3808808" y="475798"/>
                    <a:pt x="3814497" y="473925"/>
                  </a:cubicBezTo>
                  <a:cubicBezTo>
                    <a:pt x="3821842" y="471549"/>
                    <a:pt x="3829404" y="469172"/>
                    <a:pt x="3837326" y="469172"/>
                  </a:cubicBezTo>
                  <a:cubicBezTo>
                    <a:pt x="3839126" y="469172"/>
                    <a:pt x="3840854" y="469316"/>
                    <a:pt x="3842582" y="469532"/>
                  </a:cubicBezTo>
                  <a:cubicBezTo>
                    <a:pt x="3859002" y="471981"/>
                    <a:pt x="3869948" y="484079"/>
                    <a:pt x="3878734" y="493801"/>
                  </a:cubicBezTo>
                  <a:cubicBezTo>
                    <a:pt x="3882551" y="498050"/>
                    <a:pt x="3886583" y="502443"/>
                    <a:pt x="3889464" y="504243"/>
                  </a:cubicBezTo>
                  <a:cubicBezTo>
                    <a:pt x="3896089" y="508276"/>
                    <a:pt x="3903939" y="510220"/>
                    <a:pt x="3914237" y="510220"/>
                  </a:cubicBezTo>
                  <a:cubicBezTo>
                    <a:pt x="3922806" y="510220"/>
                    <a:pt x="3932024" y="508924"/>
                    <a:pt x="3941674" y="507628"/>
                  </a:cubicBezTo>
                  <a:cubicBezTo>
                    <a:pt x="3950748" y="506332"/>
                    <a:pt x="3960182" y="505035"/>
                    <a:pt x="3969616" y="504747"/>
                  </a:cubicBezTo>
                  <a:cubicBezTo>
                    <a:pt x="3974369" y="504603"/>
                    <a:pt x="3979193" y="504531"/>
                    <a:pt x="3984018" y="504531"/>
                  </a:cubicBezTo>
                  <a:cubicBezTo>
                    <a:pt x="4009223" y="504531"/>
                    <a:pt x="4035220" y="506332"/>
                    <a:pt x="4060353" y="508132"/>
                  </a:cubicBezTo>
                  <a:cubicBezTo>
                    <a:pt x="4070652" y="508852"/>
                    <a:pt x="4080877" y="509572"/>
                    <a:pt x="4090887" y="510148"/>
                  </a:cubicBezTo>
                  <a:cubicBezTo>
                    <a:pt x="4095640" y="510437"/>
                    <a:pt x="4100033" y="512597"/>
                    <a:pt x="4103130" y="516198"/>
                  </a:cubicBezTo>
                  <a:cubicBezTo>
                    <a:pt x="4106226" y="519798"/>
                    <a:pt x="4107811" y="524479"/>
                    <a:pt x="4107451" y="529160"/>
                  </a:cubicBezTo>
                  <a:cubicBezTo>
                    <a:pt x="4104426" y="567112"/>
                    <a:pt x="4058193" y="582451"/>
                    <a:pt x="4030539" y="591669"/>
                  </a:cubicBezTo>
                  <a:cubicBezTo>
                    <a:pt x="4027299" y="592749"/>
                    <a:pt x="4024346" y="593757"/>
                    <a:pt x="4021682" y="594693"/>
                  </a:cubicBezTo>
                  <a:cubicBezTo>
                    <a:pt x="3997701" y="603191"/>
                    <a:pt x="3971128" y="623211"/>
                    <a:pt x="3953988" y="645679"/>
                  </a:cubicBezTo>
                  <a:cubicBezTo>
                    <a:pt x="3949595" y="651512"/>
                    <a:pt x="3945563" y="657057"/>
                    <a:pt x="3941746" y="662531"/>
                  </a:cubicBezTo>
                  <a:cubicBezTo>
                    <a:pt x="3928927" y="680534"/>
                    <a:pt x="3916757" y="697529"/>
                    <a:pt x="3895801" y="713517"/>
                  </a:cubicBezTo>
                  <a:cubicBezTo>
                    <a:pt x="3891048" y="717117"/>
                    <a:pt x="3886007" y="720574"/>
                    <a:pt x="3880894" y="724103"/>
                  </a:cubicBezTo>
                  <a:cubicBezTo>
                    <a:pt x="3879237" y="725183"/>
                    <a:pt x="3877653" y="726263"/>
                    <a:pt x="3876069" y="727415"/>
                  </a:cubicBezTo>
                  <a:cubicBezTo>
                    <a:pt x="3907684" y="722158"/>
                    <a:pt x="3935841" y="709124"/>
                    <a:pt x="3967311" y="694577"/>
                  </a:cubicBezTo>
                  <a:cubicBezTo>
                    <a:pt x="3979770" y="688816"/>
                    <a:pt x="3992660" y="682839"/>
                    <a:pt x="4006198" y="677221"/>
                  </a:cubicBezTo>
                  <a:cubicBezTo>
                    <a:pt x="4008431" y="676285"/>
                    <a:pt x="4010663" y="675853"/>
                    <a:pt x="4012968" y="675853"/>
                  </a:cubicBezTo>
                  <a:cubicBezTo>
                    <a:pt x="4018297" y="675853"/>
                    <a:pt x="4023410" y="678230"/>
                    <a:pt x="4026866" y="682622"/>
                  </a:cubicBezTo>
                  <a:cubicBezTo>
                    <a:pt x="4031764" y="688888"/>
                    <a:pt x="4031836" y="697601"/>
                    <a:pt x="4027155" y="704011"/>
                  </a:cubicBezTo>
                  <a:cubicBezTo>
                    <a:pt x="4025354" y="706459"/>
                    <a:pt x="4024131" y="708404"/>
                    <a:pt x="4023266" y="709916"/>
                  </a:cubicBezTo>
                  <a:cubicBezTo>
                    <a:pt x="4029532" y="711068"/>
                    <a:pt x="4039685" y="711284"/>
                    <a:pt x="4045806" y="711500"/>
                  </a:cubicBezTo>
                  <a:cubicBezTo>
                    <a:pt x="4052792" y="711644"/>
                    <a:pt x="4059417" y="711860"/>
                    <a:pt x="4065178" y="712652"/>
                  </a:cubicBezTo>
                  <a:cubicBezTo>
                    <a:pt x="4071444" y="713517"/>
                    <a:pt x="4075548" y="714453"/>
                    <a:pt x="4078717" y="715101"/>
                  </a:cubicBezTo>
                  <a:cubicBezTo>
                    <a:pt x="4079437" y="715245"/>
                    <a:pt x="4080085" y="715461"/>
                    <a:pt x="4080662" y="715533"/>
                  </a:cubicBezTo>
                  <a:cubicBezTo>
                    <a:pt x="4082894" y="714741"/>
                    <a:pt x="4087791" y="712292"/>
                    <a:pt x="4090095" y="711212"/>
                  </a:cubicBezTo>
                  <a:lnTo>
                    <a:pt x="4098305" y="707179"/>
                  </a:lnTo>
                  <a:cubicBezTo>
                    <a:pt x="4114220" y="699330"/>
                    <a:pt x="4129271" y="691912"/>
                    <a:pt x="4148211" y="687375"/>
                  </a:cubicBezTo>
                  <a:cubicBezTo>
                    <a:pt x="4153180" y="686223"/>
                    <a:pt x="4157213" y="685431"/>
                    <a:pt x="4160597" y="684711"/>
                  </a:cubicBezTo>
                  <a:cubicBezTo>
                    <a:pt x="4167223" y="683415"/>
                    <a:pt x="4172695" y="680296"/>
                    <a:pt x="4177089" y="675349"/>
                  </a:cubicBezTo>
                  <a:cubicBezTo>
                    <a:pt x="4181769" y="670020"/>
                    <a:pt x="4186306" y="663899"/>
                    <a:pt x="4191131" y="657418"/>
                  </a:cubicBezTo>
                  <a:cubicBezTo>
                    <a:pt x="4198621" y="647336"/>
                    <a:pt x="4206398" y="636893"/>
                    <a:pt x="4216120" y="627460"/>
                  </a:cubicBezTo>
                  <a:cubicBezTo>
                    <a:pt x="4241253" y="603119"/>
                    <a:pt x="4279132" y="570208"/>
                    <a:pt x="4317804" y="565383"/>
                  </a:cubicBezTo>
                  <a:cubicBezTo>
                    <a:pt x="4318524" y="565311"/>
                    <a:pt x="4319245" y="565239"/>
                    <a:pt x="4319965" y="565239"/>
                  </a:cubicBezTo>
                  <a:cubicBezTo>
                    <a:pt x="4328030" y="565239"/>
                    <a:pt x="4335160" y="570712"/>
                    <a:pt x="4337104" y="578706"/>
                  </a:cubicBezTo>
                  <a:cubicBezTo>
                    <a:pt x="4345170" y="612337"/>
                    <a:pt x="4316724" y="629548"/>
                    <a:pt x="4297928" y="640926"/>
                  </a:cubicBezTo>
                  <a:cubicBezTo>
                    <a:pt x="4282374" y="650360"/>
                    <a:pt x="4274236" y="656337"/>
                    <a:pt x="4271283" y="663035"/>
                  </a:cubicBezTo>
                  <a:cubicBezTo>
                    <a:pt x="4274092" y="663251"/>
                    <a:pt x="4277116" y="663251"/>
                    <a:pt x="4280357" y="663323"/>
                  </a:cubicBezTo>
                  <a:cubicBezTo>
                    <a:pt x="4287270" y="663395"/>
                    <a:pt x="4295119" y="663539"/>
                    <a:pt x="4303834" y="665267"/>
                  </a:cubicBezTo>
                  <a:cubicBezTo>
                    <a:pt x="4326302" y="669804"/>
                    <a:pt x="4334151" y="679166"/>
                    <a:pt x="4343225" y="690040"/>
                  </a:cubicBezTo>
                  <a:cubicBezTo>
                    <a:pt x="4345386" y="692560"/>
                    <a:pt x="4347762" y="695441"/>
                    <a:pt x="4350715" y="698610"/>
                  </a:cubicBezTo>
                  <a:cubicBezTo>
                    <a:pt x="4367782" y="716973"/>
                    <a:pt x="4377792" y="719494"/>
                    <a:pt x="4385353" y="719494"/>
                  </a:cubicBezTo>
                  <a:cubicBezTo>
                    <a:pt x="4393347" y="719494"/>
                    <a:pt x="4403357" y="716469"/>
                    <a:pt x="4417976" y="709628"/>
                  </a:cubicBezTo>
                  <a:cubicBezTo>
                    <a:pt x="4428562" y="704659"/>
                    <a:pt x="4439364" y="702498"/>
                    <a:pt x="4448870" y="700626"/>
                  </a:cubicBezTo>
                  <a:cubicBezTo>
                    <a:pt x="4456864" y="699042"/>
                    <a:pt x="4464425" y="697529"/>
                    <a:pt x="4470619" y="694649"/>
                  </a:cubicBezTo>
                  <a:cubicBezTo>
                    <a:pt x="4476163" y="692128"/>
                    <a:pt x="4481060" y="689392"/>
                    <a:pt x="4485814" y="686799"/>
                  </a:cubicBezTo>
                  <a:cubicBezTo>
                    <a:pt x="4499064" y="679526"/>
                    <a:pt x="4512819" y="672036"/>
                    <a:pt x="4533127" y="670020"/>
                  </a:cubicBezTo>
                  <a:cubicBezTo>
                    <a:pt x="4537303" y="669588"/>
                    <a:pt x="4541697" y="669444"/>
                    <a:pt x="4546234" y="669444"/>
                  </a:cubicBezTo>
                  <a:cubicBezTo>
                    <a:pt x="4548969" y="669444"/>
                    <a:pt x="4559916" y="669660"/>
                    <a:pt x="4562580" y="669660"/>
                  </a:cubicBezTo>
                  <a:cubicBezTo>
                    <a:pt x="4568125" y="669660"/>
                    <a:pt x="4575183" y="669444"/>
                    <a:pt x="4580296" y="667860"/>
                  </a:cubicBezTo>
                  <a:cubicBezTo>
                    <a:pt x="4584689" y="666491"/>
                    <a:pt x="4588577" y="663683"/>
                    <a:pt x="4593186" y="660442"/>
                  </a:cubicBezTo>
                  <a:cubicBezTo>
                    <a:pt x="4601612" y="654465"/>
                    <a:pt x="4612126" y="647047"/>
                    <a:pt x="4628042" y="647047"/>
                  </a:cubicBezTo>
                  <a:cubicBezTo>
                    <a:pt x="4631426" y="647047"/>
                    <a:pt x="4634955" y="647408"/>
                    <a:pt x="4638555" y="648128"/>
                  </a:cubicBezTo>
                  <a:cubicBezTo>
                    <a:pt x="4646477" y="649712"/>
                    <a:pt x="4652310" y="656409"/>
                    <a:pt x="4652742" y="664475"/>
                  </a:cubicBezTo>
                  <a:lnTo>
                    <a:pt x="4653030" y="669156"/>
                  </a:lnTo>
                  <a:cubicBezTo>
                    <a:pt x="4653750" y="682766"/>
                    <a:pt x="4654398" y="695585"/>
                    <a:pt x="4656847" y="698682"/>
                  </a:cubicBezTo>
                  <a:cubicBezTo>
                    <a:pt x="4658215" y="700410"/>
                    <a:pt x="4664192" y="702858"/>
                    <a:pt x="4684861" y="704875"/>
                  </a:cubicBezTo>
                  <a:cubicBezTo>
                    <a:pt x="4708841" y="707251"/>
                    <a:pt x="4717987" y="709052"/>
                    <a:pt x="4734694" y="728640"/>
                  </a:cubicBezTo>
                  <a:cubicBezTo>
                    <a:pt x="4740023" y="734977"/>
                    <a:pt x="4744416" y="741746"/>
                    <a:pt x="4748665" y="748299"/>
                  </a:cubicBezTo>
                  <a:cubicBezTo>
                    <a:pt x="4752194" y="753772"/>
                    <a:pt x="4755578" y="758957"/>
                    <a:pt x="4759107" y="763278"/>
                  </a:cubicBezTo>
                  <a:cubicBezTo>
                    <a:pt x="4762780" y="767743"/>
                    <a:pt x="4764004" y="773792"/>
                    <a:pt x="4762419" y="779338"/>
                  </a:cubicBezTo>
                  <a:cubicBezTo>
                    <a:pt x="4760835" y="784955"/>
                    <a:pt x="4756515" y="789347"/>
                    <a:pt x="4751042" y="791148"/>
                  </a:cubicBezTo>
                  <a:cubicBezTo>
                    <a:pt x="4715323" y="802958"/>
                    <a:pt x="4678452" y="806775"/>
                    <a:pt x="4642804" y="810520"/>
                  </a:cubicBezTo>
                  <a:cubicBezTo>
                    <a:pt x="4618896" y="813040"/>
                    <a:pt x="4596355" y="815345"/>
                    <a:pt x="4574031" y="819881"/>
                  </a:cubicBezTo>
                  <a:cubicBezTo>
                    <a:pt x="4564237" y="821898"/>
                    <a:pt x="4556603" y="825643"/>
                    <a:pt x="4547746" y="830036"/>
                  </a:cubicBezTo>
                  <a:cubicBezTo>
                    <a:pt x="4542128" y="832844"/>
                    <a:pt x="4536224" y="835725"/>
                    <a:pt x="4529598" y="838389"/>
                  </a:cubicBezTo>
                  <a:cubicBezTo>
                    <a:pt x="4516203" y="843718"/>
                    <a:pt x="4503025" y="845591"/>
                    <a:pt x="4490206" y="847391"/>
                  </a:cubicBezTo>
                  <a:cubicBezTo>
                    <a:pt x="4481349" y="848615"/>
                    <a:pt x="4472995" y="849767"/>
                    <a:pt x="4465289" y="852072"/>
                  </a:cubicBezTo>
                  <a:cubicBezTo>
                    <a:pt x="4439508" y="859705"/>
                    <a:pt x="4427914" y="879509"/>
                    <a:pt x="4413079" y="904570"/>
                  </a:cubicBezTo>
                  <a:cubicBezTo>
                    <a:pt x="4408182" y="912780"/>
                    <a:pt x="4403141" y="921349"/>
                    <a:pt x="4397308" y="929919"/>
                  </a:cubicBezTo>
                  <a:cubicBezTo>
                    <a:pt x="4390610" y="939785"/>
                    <a:pt x="4385642" y="951235"/>
                    <a:pt x="4380385" y="963334"/>
                  </a:cubicBezTo>
                  <a:cubicBezTo>
                    <a:pt x="4379665" y="964990"/>
                    <a:pt x="4378944" y="966646"/>
                    <a:pt x="4378152" y="968375"/>
                  </a:cubicBezTo>
                  <a:cubicBezTo>
                    <a:pt x="4378512" y="967943"/>
                    <a:pt x="4378872" y="967511"/>
                    <a:pt x="4379232" y="967078"/>
                  </a:cubicBezTo>
                  <a:cubicBezTo>
                    <a:pt x="4381825" y="963910"/>
                    <a:pt x="4384489" y="960165"/>
                    <a:pt x="4387298" y="956132"/>
                  </a:cubicBezTo>
                  <a:cubicBezTo>
                    <a:pt x="4398748" y="939929"/>
                    <a:pt x="4413079" y="919837"/>
                    <a:pt x="4434035" y="915660"/>
                  </a:cubicBezTo>
                  <a:cubicBezTo>
                    <a:pt x="4435187" y="915444"/>
                    <a:pt x="4436340" y="915300"/>
                    <a:pt x="4437419" y="915300"/>
                  </a:cubicBezTo>
                  <a:cubicBezTo>
                    <a:pt x="4441381" y="915300"/>
                    <a:pt x="4445342" y="916669"/>
                    <a:pt x="4448438" y="919189"/>
                  </a:cubicBezTo>
                  <a:cubicBezTo>
                    <a:pt x="4452471" y="922430"/>
                    <a:pt x="4454919" y="927327"/>
                    <a:pt x="4454991" y="932584"/>
                  </a:cubicBezTo>
                  <a:cubicBezTo>
                    <a:pt x="4455280" y="948787"/>
                    <a:pt x="4449518" y="966646"/>
                    <a:pt x="4443829" y="984002"/>
                  </a:cubicBezTo>
                  <a:cubicBezTo>
                    <a:pt x="4440084" y="995452"/>
                    <a:pt x="4436555" y="1006254"/>
                    <a:pt x="4435187" y="1015400"/>
                  </a:cubicBezTo>
                  <a:cubicBezTo>
                    <a:pt x="4431803" y="1037220"/>
                    <a:pt x="4425538" y="1055152"/>
                    <a:pt x="4419488" y="1072507"/>
                  </a:cubicBezTo>
                  <a:cubicBezTo>
                    <a:pt x="4417184" y="1079133"/>
                    <a:pt x="4414808" y="1085830"/>
                    <a:pt x="4412647" y="1092815"/>
                  </a:cubicBezTo>
                  <a:cubicBezTo>
                    <a:pt x="4408110" y="1107146"/>
                    <a:pt x="4408974" y="1125654"/>
                    <a:pt x="4409766" y="1143513"/>
                  </a:cubicBezTo>
                  <a:cubicBezTo>
                    <a:pt x="4410055" y="1150715"/>
                    <a:pt x="4410414" y="1157844"/>
                    <a:pt x="4410414" y="1164613"/>
                  </a:cubicBezTo>
                  <a:cubicBezTo>
                    <a:pt x="4410414" y="1183913"/>
                    <a:pt x="4407678" y="1202133"/>
                    <a:pt x="4405085" y="1219776"/>
                  </a:cubicBezTo>
                  <a:cubicBezTo>
                    <a:pt x="4402853" y="1234827"/>
                    <a:pt x="4400764" y="1249014"/>
                    <a:pt x="4400333" y="1263273"/>
                  </a:cubicBezTo>
                  <a:cubicBezTo>
                    <a:pt x="4399756" y="1285093"/>
                    <a:pt x="4404654" y="1307778"/>
                    <a:pt x="4409910" y="1331830"/>
                  </a:cubicBezTo>
                  <a:cubicBezTo>
                    <a:pt x="4414664" y="1353795"/>
                    <a:pt x="4419632" y="1376551"/>
                    <a:pt x="4420424" y="1399812"/>
                  </a:cubicBezTo>
                  <a:cubicBezTo>
                    <a:pt x="4420640" y="1406293"/>
                    <a:pt x="4423665" y="1462968"/>
                    <a:pt x="4460392" y="1462968"/>
                  </a:cubicBezTo>
                  <a:cubicBezTo>
                    <a:pt x="4464929" y="1462968"/>
                    <a:pt x="4469970" y="1462176"/>
                    <a:pt x="4475371" y="1460592"/>
                  </a:cubicBezTo>
                  <a:cubicBezTo>
                    <a:pt x="4515483" y="1448709"/>
                    <a:pt x="4535503" y="1392394"/>
                    <a:pt x="4540400" y="1347745"/>
                  </a:cubicBezTo>
                  <a:cubicBezTo>
                    <a:pt x="4541048" y="1342056"/>
                    <a:pt x="4542128" y="1335863"/>
                    <a:pt x="4543209" y="1329382"/>
                  </a:cubicBezTo>
                  <a:cubicBezTo>
                    <a:pt x="4545873" y="1313539"/>
                    <a:pt x="4548969" y="1295607"/>
                    <a:pt x="4544649" y="1283941"/>
                  </a:cubicBezTo>
                  <a:cubicBezTo>
                    <a:pt x="4541768" y="1276091"/>
                    <a:pt x="4533559" y="1268674"/>
                    <a:pt x="4524989" y="1260824"/>
                  </a:cubicBezTo>
                  <a:cubicBezTo>
                    <a:pt x="4517356" y="1253839"/>
                    <a:pt x="4509362" y="1246638"/>
                    <a:pt x="4503241" y="1237564"/>
                  </a:cubicBezTo>
                  <a:cubicBezTo>
                    <a:pt x="4487181" y="1213799"/>
                    <a:pt x="4490710" y="1194859"/>
                    <a:pt x="4494095" y="1176568"/>
                  </a:cubicBezTo>
                  <a:cubicBezTo>
                    <a:pt x="4494743" y="1173039"/>
                    <a:pt x="4495463" y="1169294"/>
                    <a:pt x="4496039" y="1165262"/>
                  </a:cubicBezTo>
                  <a:cubicBezTo>
                    <a:pt x="4498416" y="1149274"/>
                    <a:pt x="4498200" y="1132351"/>
                    <a:pt x="4497912" y="1114419"/>
                  </a:cubicBezTo>
                  <a:cubicBezTo>
                    <a:pt x="4497839" y="1108802"/>
                    <a:pt x="4497767" y="1103257"/>
                    <a:pt x="4497767" y="1097712"/>
                  </a:cubicBezTo>
                  <a:lnTo>
                    <a:pt x="4497767" y="1087846"/>
                  </a:lnTo>
                  <a:cubicBezTo>
                    <a:pt x="4497480" y="1065666"/>
                    <a:pt x="4497336" y="1042621"/>
                    <a:pt x="4506338" y="1018929"/>
                  </a:cubicBezTo>
                  <a:cubicBezTo>
                    <a:pt x="4507922" y="1014824"/>
                    <a:pt x="4509650" y="1008919"/>
                    <a:pt x="4511666" y="1002293"/>
                  </a:cubicBezTo>
                  <a:cubicBezTo>
                    <a:pt x="4519300" y="976944"/>
                    <a:pt x="4525421" y="958221"/>
                    <a:pt x="4535071" y="948067"/>
                  </a:cubicBezTo>
                  <a:cubicBezTo>
                    <a:pt x="4535791" y="947347"/>
                    <a:pt x="4536367" y="946626"/>
                    <a:pt x="4536944" y="945978"/>
                  </a:cubicBezTo>
                  <a:cubicBezTo>
                    <a:pt x="4540400" y="941874"/>
                    <a:pt x="4545585" y="935752"/>
                    <a:pt x="4556459" y="933232"/>
                  </a:cubicBezTo>
                  <a:cubicBezTo>
                    <a:pt x="4557756" y="932944"/>
                    <a:pt x="4559124" y="932800"/>
                    <a:pt x="4560420" y="932800"/>
                  </a:cubicBezTo>
                  <a:cubicBezTo>
                    <a:pt x="4565461" y="932800"/>
                    <a:pt x="4570358" y="934960"/>
                    <a:pt x="4573743" y="938921"/>
                  </a:cubicBezTo>
                  <a:cubicBezTo>
                    <a:pt x="4576119" y="941729"/>
                    <a:pt x="4578424" y="944538"/>
                    <a:pt x="4580728" y="947275"/>
                  </a:cubicBezTo>
                  <a:cubicBezTo>
                    <a:pt x="4584256" y="951595"/>
                    <a:pt x="4587642" y="955628"/>
                    <a:pt x="4591026" y="959301"/>
                  </a:cubicBezTo>
                  <a:cubicBezTo>
                    <a:pt x="4592466" y="952532"/>
                    <a:pt x="4593547" y="944826"/>
                    <a:pt x="4594483" y="937625"/>
                  </a:cubicBezTo>
                  <a:cubicBezTo>
                    <a:pt x="4598228" y="910187"/>
                    <a:pt x="4603701" y="870507"/>
                    <a:pt x="4638123" y="859777"/>
                  </a:cubicBezTo>
                  <a:cubicBezTo>
                    <a:pt x="4642517" y="828955"/>
                    <a:pt x="4665705" y="822186"/>
                    <a:pt x="4688677" y="820026"/>
                  </a:cubicBezTo>
                  <a:cubicBezTo>
                    <a:pt x="4693934" y="819521"/>
                    <a:pt x="4698399" y="819305"/>
                    <a:pt x="4702360" y="819305"/>
                  </a:cubicBezTo>
                  <a:cubicBezTo>
                    <a:pt x="4728789" y="819305"/>
                    <a:pt x="4737719" y="830828"/>
                    <a:pt x="4748089" y="844222"/>
                  </a:cubicBezTo>
                  <a:cubicBezTo>
                    <a:pt x="4750249" y="847031"/>
                    <a:pt x="4752698" y="850200"/>
                    <a:pt x="4755723" y="853728"/>
                  </a:cubicBezTo>
                  <a:cubicBezTo>
                    <a:pt x="4767605" y="867843"/>
                    <a:pt x="4785320" y="870435"/>
                    <a:pt x="4805844" y="873460"/>
                  </a:cubicBezTo>
                  <a:cubicBezTo>
                    <a:pt x="4836378" y="877997"/>
                    <a:pt x="4878075" y="884118"/>
                    <a:pt x="4883043" y="944178"/>
                  </a:cubicBezTo>
                  <a:cubicBezTo>
                    <a:pt x="4884628" y="963046"/>
                    <a:pt x="4884124" y="982345"/>
                    <a:pt x="4883548" y="1000925"/>
                  </a:cubicBezTo>
                  <a:cubicBezTo>
                    <a:pt x="4883332" y="1008127"/>
                    <a:pt x="4883187" y="1015256"/>
                    <a:pt x="4883115" y="1022313"/>
                  </a:cubicBezTo>
                  <a:cubicBezTo>
                    <a:pt x="4882756" y="1059833"/>
                    <a:pt x="4872026" y="1068186"/>
                    <a:pt x="4845740" y="1085110"/>
                  </a:cubicBezTo>
                  <a:cubicBezTo>
                    <a:pt x="4825289" y="1098288"/>
                    <a:pt x="4821831" y="1105130"/>
                    <a:pt x="4823056" y="1128750"/>
                  </a:cubicBezTo>
                  <a:cubicBezTo>
                    <a:pt x="4823272" y="1133647"/>
                    <a:pt x="4823632" y="1137608"/>
                    <a:pt x="4823920" y="1140777"/>
                  </a:cubicBezTo>
                  <a:cubicBezTo>
                    <a:pt x="4825144" y="1140057"/>
                    <a:pt x="4826584" y="1139192"/>
                    <a:pt x="4828168" y="1138112"/>
                  </a:cubicBezTo>
                  <a:cubicBezTo>
                    <a:pt x="4845740" y="1126374"/>
                    <a:pt x="4860143" y="1109955"/>
                    <a:pt x="4869649" y="1090655"/>
                  </a:cubicBezTo>
                  <a:cubicBezTo>
                    <a:pt x="4870801" y="1088422"/>
                    <a:pt x="4871737" y="1086190"/>
                    <a:pt x="4872674" y="1084102"/>
                  </a:cubicBezTo>
                  <a:cubicBezTo>
                    <a:pt x="4877714" y="1073083"/>
                    <a:pt x="4885276" y="1056376"/>
                    <a:pt x="4905368" y="1056376"/>
                  </a:cubicBezTo>
                  <a:cubicBezTo>
                    <a:pt x="4912929" y="1056376"/>
                    <a:pt x="4921211" y="1058969"/>
                    <a:pt x="4931365" y="1064586"/>
                  </a:cubicBezTo>
                  <a:cubicBezTo>
                    <a:pt x="4987176" y="1095480"/>
                    <a:pt x="4991569" y="1160797"/>
                    <a:pt x="4994737" y="1208542"/>
                  </a:cubicBezTo>
                  <a:lnTo>
                    <a:pt x="4995601" y="1220929"/>
                  </a:lnTo>
                  <a:cubicBezTo>
                    <a:pt x="4995818" y="1224169"/>
                    <a:pt x="4996178" y="1227266"/>
                    <a:pt x="4996466" y="1230290"/>
                  </a:cubicBezTo>
                  <a:cubicBezTo>
                    <a:pt x="4998194" y="1247214"/>
                    <a:pt x="5000066" y="1266369"/>
                    <a:pt x="4986888" y="1284949"/>
                  </a:cubicBezTo>
                  <a:cubicBezTo>
                    <a:pt x="4982279" y="1291502"/>
                    <a:pt x="4978462" y="1295895"/>
                    <a:pt x="4975438" y="1299424"/>
                  </a:cubicBezTo>
                  <a:cubicBezTo>
                    <a:pt x="4969245" y="1306697"/>
                    <a:pt x="4967732" y="1308354"/>
                    <a:pt x="4965428" y="1322685"/>
                  </a:cubicBezTo>
                  <a:cubicBezTo>
                    <a:pt x="4962691" y="1339392"/>
                    <a:pt x="4958154" y="1356387"/>
                    <a:pt x="4953762" y="1372806"/>
                  </a:cubicBezTo>
                  <a:cubicBezTo>
                    <a:pt x="4949081" y="1390450"/>
                    <a:pt x="4944616" y="1407301"/>
                    <a:pt x="4942312" y="1423144"/>
                  </a:cubicBezTo>
                  <a:cubicBezTo>
                    <a:pt x="4947928" y="1425521"/>
                    <a:pt x="4953834" y="1428257"/>
                    <a:pt x="4959883" y="1431138"/>
                  </a:cubicBezTo>
                  <a:cubicBezTo>
                    <a:pt x="4973349" y="1437475"/>
                    <a:pt x="4990200" y="1445397"/>
                    <a:pt x="4999346" y="1445397"/>
                  </a:cubicBezTo>
                  <a:cubicBezTo>
                    <a:pt x="5016486" y="1444749"/>
                    <a:pt x="5049180" y="1425737"/>
                    <a:pt x="5070785" y="1413206"/>
                  </a:cubicBezTo>
                  <a:cubicBezTo>
                    <a:pt x="5077914" y="1409102"/>
                    <a:pt x="5084395" y="1405285"/>
                    <a:pt x="5089797" y="1402404"/>
                  </a:cubicBezTo>
                  <a:cubicBezTo>
                    <a:pt x="5171100" y="1358908"/>
                    <a:pt x="5236201" y="1315051"/>
                    <a:pt x="5294676" y="1264353"/>
                  </a:cubicBezTo>
                  <a:cubicBezTo>
                    <a:pt x="5301734" y="1258232"/>
                    <a:pt x="5312392" y="1251102"/>
                    <a:pt x="5324779" y="1242821"/>
                  </a:cubicBezTo>
                  <a:cubicBezTo>
                    <a:pt x="5344942" y="1229354"/>
                    <a:pt x="5398521" y="1193491"/>
                    <a:pt x="5393408" y="1178152"/>
                  </a:cubicBezTo>
                  <a:cubicBezTo>
                    <a:pt x="5391176" y="1171527"/>
                    <a:pt x="5387431" y="1168070"/>
                    <a:pt x="5383038" y="1164181"/>
                  </a:cubicBezTo>
                  <a:cubicBezTo>
                    <a:pt x="5377997" y="1159644"/>
                    <a:pt x="5370363" y="1152731"/>
                    <a:pt x="5369860" y="1141281"/>
                  </a:cubicBezTo>
                  <a:cubicBezTo>
                    <a:pt x="5369355" y="1129326"/>
                    <a:pt x="5377349" y="1119100"/>
                    <a:pt x="5385270" y="1110675"/>
                  </a:cubicBezTo>
                  <a:cubicBezTo>
                    <a:pt x="5408171" y="1086262"/>
                    <a:pt x="5435680" y="1074164"/>
                    <a:pt x="5471903" y="1072579"/>
                  </a:cubicBezTo>
                  <a:cubicBezTo>
                    <a:pt x="5475217" y="1072435"/>
                    <a:pt x="5478601" y="1072363"/>
                    <a:pt x="5481985" y="1072363"/>
                  </a:cubicBezTo>
                  <a:cubicBezTo>
                    <a:pt x="5489259" y="1072363"/>
                    <a:pt x="5496677" y="1072651"/>
                    <a:pt x="5504093" y="1072939"/>
                  </a:cubicBezTo>
                  <a:cubicBezTo>
                    <a:pt x="5511152" y="1073227"/>
                    <a:pt x="5518137" y="1073515"/>
                    <a:pt x="5525122" y="1073515"/>
                  </a:cubicBezTo>
                  <a:cubicBezTo>
                    <a:pt x="5543125" y="1073515"/>
                    <a:pt x="5555656" y="1071427"/>
                    <a:pt x="5565954" y="1066674"/>
                  </a:cubicBezTo>
                  <a:cubicBezTo>
                    <a:pt x="5581869" y="1059329"/>
                    <a:pt x="5595984" y="1048310"/>
                    <a:pt x="5611035" y="1036644"/>
                  </a:cubicBezTo>
                  <a:cubicBezTo>
                    <a:pt x="5619029" y="1030451"/>
                    <a:pt x="5627310" y="1024042"/>
                    <a:pt x="5636024" y="1018065"/>
                  </a:cubicBezTo>
                  <a:cubicBezTo>
                    <a:pt x="5643514" y="1012951"/>
                    <a:pt x="5652659" y="1009495"/>
                    <a:pt x="5661517" y="1006110"/>
                  </a:cubicBezTo>
                  <a:cubicBezTo>
                    <a:pt x="5668430" y="1003518"/>
                    <a:pt x="5681249" y="998693"/>
                    <a:pt x="5683121" y="995380"/>
                  </a:cubicBezTo>
                  <a:cubicBezTo>
                    <a:pt x="5682257" y="990195"/>
                    <a:pt x="5674120" y="968447"/>
                    <a:pt x="5669798" y="956708"/>
                  </a:cubicBezTo>
                  <a:cubicBezTo>
                    <a:pt x="5666054" y="946698"/>
                    <a:pt x="5663101" y="938777"/>
                    <a:pt x="5661733" y="934024"/>
                  </a:cubicBezTo>
                  <a:cubicBezTo>
                    <a:pt x="5660293" y="929271"/>
                    <a:pt x="5658204" y="922070"/>
                    <a:pt x="5663605" y="914868"/>
                  </a:cubicBezTo>
                  <a:cubicBezTo>
                    <a:pt x="5665477" y="912276"/>
                    <a:pt x="5668070" y="910331"/>
                    <a:pt x="5670951" y="909179"/>
                  </a:cubicBezTo>
                  <a:cubicBezTo>
                    <a:pt x="5678080" y="897873"/>
                    <a:pt x="5685858" y="883110"/>
                    <a:pt x="5693924" y="867699"/>
                  </a:cubicBezTo>
                  <a:cubicBezTo>
                    <a:pt x="5716968" y="823770"/>
                    <a:pt x="5743109" y="773936"/>
                    <a:pt x="5779044" y="757157"/>
                  </a:cubicBezTo>
                  <a:cubicBezTo>
                    <a:pt x="5796831" y="748804"/>
                    <a:pt x="5818652" y="745131"/>
                    <a:pt x="5839752" y="741530"/>
                  </a:cubicBezTo>
                  <a:cubicBezTo>
                    <a:pt x="5854875" y="738938"/>
                    <a:pt x="5869206" y="736489"/>
                    <a:pt x="5881232" y="732600"/>
                  </a:cubicBezTo>
                  <a:cubicBezTo>
                    <a:pt x="5905572" y="724679"/>
                    <a:pt x="5930346" y="717405"/>
                    <a:pt x="5954326" y="710420"/>
                  </a:cubicBezTo>
                  <a:cubicBezTo>
                    <a:pt x="5977875" y="703507"/>
                    <a:pt x="6002144" y="696449"/>
                    <a:pt x="6025837" y="688744"/>
                  </a:cubicBezTo>
                  <a:cubicBezTo>
                    <a:pt x="6037719" y="684855"/>
                    <a:pt x="6050394" y="682046"/>
                    <a:pt x="6062708" y="679238"/>
                  </a:cubicBezTo>
                  <a:cubicBezTo>
                    <a:pt x="6084816" y="674269"/>
                    <a:pt x="6107717" y="669084"/>
                    <a:pt x="6124064" y="658282"/>
                  </a:cubicBezTo>
                  <a:cubicBezTo>
                    <a:pt x="6147828" y="642583"/>
                    <a:pt x="6167417" y="624291"/>
                    <a:pt x="6187436" y="598942"/>
                  </a:cubicBezTo>
                  <a:cubicBezTo>
                    <a:pt x="6194062" y="590516"/>
                    <a:pt x="6200471" y="584395"/>
                    <a:pt x="6206160" y="578994"/>
                  </a:cubicBezTo>
                  <a:cubicBezTo>
                    <a:pt x="6213362" y="572153"/>
                    <a:pt x="6218978" y="566752"/>
                    <a:pt x="6223804" y="558182"/>
                  </a:cubicBezTo>
                  <a:cubicBezTo>
                    <a:pt x="6234750" y="538738"/>
                    <a:pt x="6242815" y="515189"/>
                    <a:pt x="6246560" y="492001"/>
                  </a:cubicBezTo>
                  <a:cubicBezTo>
                    <a:pt x="6250953" y="464780"/>
                    <a:pt x="6252033" y="437198"/>
                    <a:pt x="6253185" y="408032"/>
                  </a:cubicBezTo>
                  <a:cubicBezTo>
                    <a:pt x="6254193" y="382395"/>
                    <a:pt x="6255274" y="355966"/>
                    <a:pt x="6258730" y="329969"/>
                  </a:cubicBezTo>
                  <a:cubicBezTo>
                    <a:pt x="6261611" y="308581"/>
                    <a:pt x="6265140" y="282008"/>
                    <a:pt x="6271981" y="257451"/>
                  </a:cubicBezTo>
                  <a:cubicBezTo>
                    <a:pt x="6272485" y="255722"/>
                    <a:pt x="6272701" y="253994"/>
                    <a:pt x="6272917" y="252266"/>
                  </a:cubicBezTo>
                  <a:cubicBezTo>
                    <a:pt x="6274069" y="244200"/>
                    <a:pt x="6276230" y="229149"/>
                    <a:pt x="6292865" y="220723"/>
                  </a:cubicBezTo>
                  <a:cubicBezTo>
                    <a:pt x="6298410" y="217915"/>
                    <a:pt x="6303235" y="216619"/>
                    <a:pt x="6307988" y="216619"/>
                  </a:cubicBezTo>
                  <a:cubicBezTo>
                    <a:pt x="6318214" y="216619"/>
                    <a:pt x="6324191" y="222596"/>
                    <a:pt x="6327072" y="225476"/>
                  </a:cubicBezTo>
                  <a:cubicBezTo>
                    <a:pt x="6328728" y="227133"/>
                    <a:pt x="6328872" y="227205"/>
                    <a:pt x="6329449" y="227421"/>
                  </a:cubicBezTo>
                  <a:cubicBezTo>
                    <a:pt x="6336001" y="229653"/>
                    <a:pt x="6341402" y="230733"/>
                    <a:pt x="6346444" y="230733"/>
                  </a:cubicBezTo>
                  <a:cubicBezTo>
                    <a:pt x="6355374" y="230733"/>
                    <a:pt x="6363943" y="227349"/>
                    <a:pt x="6376978" y="222164"/>
                  </a:cubicBezTo>
                  <a:lnTo>
                    <a:pt x="6382451" y="220003"/>
                  </a:lnTo>
                  <a:cubicBezTo>
                    <a:pt x="6393253" y="215827"/>
                    <a:pt x="6402039" y="213810"/>
                    <a:pt x="6410104" y="213810"/>
                  </a:cubicBezTo>
                  <a:cubicBezTo>
                    <a:pt x="6428324" y="213810"/>
                    <a:pt x="6439558" y="223676"/>
                    <a:pt x="6451440" y="234118"/>
                  </a:cubicBezTo>
                  <a:cubicBezTo>
                    <a:pt x="6454681" y="236999"/>
                    <a:pt x="6458281" y="240167"/>
                    <a:pt x="6462459" y="243480"/>
                  </a:cubicBezTo>
                  <a:cubicBezTo>
                    <a:pt x="6506459" y="279055"/>
                    <a:pt x="6509124" y="320463"/>
                    <a:pt x="6511860" y="364320"/>
                  </a:cubicBezTo>
                  <a:cubicBezTo>
                    <a:pt x="6512436" y="373250"/>
                    <a:pt x="6513013" y="382611"/>
                    <a:pt x="6514021" y="392333"/>
                  </a:cubicBezTo>
                  <a:cubicBezTo>
                    <a:pt x="6514453" y="396798"/>
                    <a:pt x="6514525" y="402271"/>
                    <a:pt x="6514525" y="408248"/>
                  </a:cubicBezTo>
                  <a:cubicBezTo>
                    <a:pt x="6514525" y="415522"/>
                    <a:pt x="6514525" y="434462"/>
                    <a:pt x="6518198" y="438278"/>
                  </a:cubicBezTo>
                  <a:cubicBezTo>
                    <a:pt x="6518198" y="438278"/>
                    <a:pt x="6519278" y="438278"/>
                    <a:pt x="6520214" y="438278"/>
                  </a:cubicBezTo>
                  <a:cubicBezTo>
                    <a:pt x="6523166" y="438278"/>
                    <a:pt x="6526335" y="437846"/>
                    <a:pt x="6529503" y="437486"/>
                  </a:cubicBezTo>
                  <a:cubicBezTo>
                    <a:pt x="6533825" y="436982"/>
                    <a:pt x="6538290" y="436406"/>
                    <a:pt x="6542970" y="436406"/>
                  </a:cubicBezTo>
                  <a:cubicBezTo>
                    <a:pt x="6551828" y="436406"/>
                    <a:pt x="6559030" y="438494"/>
                    <a:pt x="6564935" y="442671"/>
                  </a:cubicBezTo>
                  <a:cubicBezTo>
                    <a:pt x="6577177" y="451457"/>
                    <a:pt x="6580057" y="465932"/>
                    <a:pt x="6582434" y="477598"/>
                  </a:cubicBezTo>
                  <a:cubicBezTo>
                    <a:pt x="6583082" y="480839"/>
                    <a:pt x="6584019" y="485520"/>
                    <a:pt x="6584811" y="487536"/>
                  </a:cubicBezTo>
                  <a:cubicBezTo>
                    <a:pt x="6586971" y="489048"/>
                    <a:pt x="6591724" y="490561"/>
                    <a:pt x="6599430" y="490561"/>
                  </a:cubicBezTo>
                  <a:cubicBezTo>
                    <a:pt x="6605551" y="490561"/>
                    <a:pt x="6612680" y="489624"/>
                    <a:pt x="6618873" y="487896"/>
                  </a:cubicBezTo>
                  <a:cubicBezTo>
                    <a:pt x="6620385" y="487464"/>
                    <a:pt x="6621970" y="487248"/>
                    <a:pt x="6623482" y="487248"/>
                  </a:cubicBezTo>
                  <a:cubicBezTo>
                    <a:pt x="6629387" y="487248"/>
                    <a:pt x="6635076" y="490273"/>
                    <a:pt x="6638389" y="495386"/>
                  </a:cubicBezTo>
                  <a:cubicBezTo>
                    <a:pt x="6651352" y="515766"/>
                    <a:pt x="6655744" y="535858"/>
                    <a:pt x="6651280" y="555013"/>
                  </a:cubicBezTo>
                  <a:cubicBezTo>
                    <a:pt x="6643862" y="586988"/>
                    <a:pt x="6613760" y="609024"/>
                    <a:pt x="6588339" y="624579"/>
                  </a:cubicBezTo>
                  <a:cubicBezTo>
                    <a:pt x="6582794" y="627964"/>
                    <a:pt x="6578113" y="630700"/>
                    <a:pt x="6574153" y="632933"/>
                  </a:cubicBezTo>
                  <a:cubicBezTo>
                    <a:pt x="6564935" y="638168"/>
                    <a:pt x="6558742" y="647552"/>
                    <a:pt x="6555645" y="661090"/>
                  </a:cubicBezTo>
                  <a:cubicBezTo>
                    <a:pt x="6550028" y="685431"/>
                    <a:pt x="6531016" y="709988"/>
                    <a:pt x="6501130" y="709988"/>
                  </a:cubicBezTo>
                  <a:cubicBezTo>
                    <a:pt x="6500194" y="709988"/>
                    <a:pt x="6499186" y="709988"/>
                    <a:pt x="6498249" y="709916"/>
                  </a:cubicBezTo>
                  <a:cubicBezTo>
                    <a:pt x="6486151" y="709268"/>
                    <a:pt x="6477726" y="704803"/>
                    <a:pt x="6472036" y="700698"/>
                  </a:cubicBezTo>
                  <a:cubicBezTo>
                    <a:pt x="6468219" y="707395"/>
                    <a:pt x="6467427" y="716325"/>
                    <a:pt x="6466563" y="726551"/>
                  </a:cubicBezTo>
                  <a:cubicBezTo>
                    <a:pt x="6465699" y="736561"/>
                    <a:pt x="6464691" y="747867"/>
                    <a:pt x="6460370" y="758813"/>
                  </a:cubicBezTo>
                  <a:cubicBezTo>
                    <a:pt x="6451584" y="780850"/>
                    <a:pt x="6435957" y="785675"/>
                    <a:pt x="6425587" y="788843"/>
                  </a:cubicBezTo>
                  <a:cubicBezTo>
                    <a:pt x="6419322" y="790788"/>
                    <a:pt x="6415577" y="792012"/>
                    <a:pt x="6411977" y="795541"/>
                  </a:cubicBezTo>
                  <a:cubicBezTo>
                    <a:pt x="6408088" y="799357"/>
                    <a:pt x="6406287" y="805047"/>
                    <a:pt x="6403767" y="814048"/>
                  </a:cubicBezTo>
                  <a:cubicBezTo>
                    <a:pt x="6400958" y="823914"/>
                    <a:pt x="6397430" y="836157"/>
                    <a:pt x="6388139" y="846959"/>
                  </a:cubicBezTo>
                  <a:cubicBezTo>
                    <a:pt x="6371649" y="866187"/>
                    <a:pt x="6343995" y="904858"/>
                    <a:pt x="6344139" y="947203"/>
                  </a:cubicBezTo>
                  <a:cubicBezTo>
                    <a:pt x="6344139" y="959661"/>
                    <a:pt x="6348820" y="967007"/>
                    <a:pt x="6356454" y="979249"/>
                  </a:cubicBezTo>
                  <a:cubicBezTo>
                    <a:pt x="6357894" y="981553"/>
                    <a:pt x="6359334" y="983858"/>
                    <a:pt x="6360919" y="986378"/>
                  </a:cubicBezTo>
                  <a:cubicBezTo>
                    <a:pt x="6372153" y="1004886"/>
                    <a:pt x="6372800" y="1018209"/>
                    <a:pt x="6373449" y="1031099"/>
                  </a:cubicBezTo>
                  <a:cubicBezTo>
                    <a:pt x="6373665" y="1035492"/>
                    <a:pt x="6373881" y="1040173"/>
                    <a:pt x="6374601" y="1045646"/>
                  </a:cubicBezTo>
                  <a:cubicBezTo>
                    <a:pt x="6375825" y="1054504"/>
                    <a:pt x="6379498" y="1058825"/>
                    <a:pt x="6387780" y="1067754"/>
                  </a:cubicBezTo>
                  <a:cubicBezTo>
                    <a:pt x="6392821" y="1073227"/>
                    <a:pt x="6398510" y="1079421"/>
                    <a:pt x="6403911" y="1087918"/>
                  </a:cubicBezTo>
                  <a:cubicBezTo>
                    <a:pt x="6408880" y="1095768"/>
                    <a:pt x="6411472" y="1103905"/>
                    <a:pt x="6413705" y="1111107"/>
                  </a:cubicBezTo>
                  <a:cubicBezTo>
                    <a:pt x="6416945" y="1121621"/>
                    <a:pt x="6418170" y="1123709"/>
                    <a:pt x="6419826" y="1124285"/>
                  </a:cubicBezTo>
                  <a:cubicBezTo>
                    <a:pt x="6420906" y="1123709"/>
                    <a:pt x="6422490" y="1122773"/>
                    <a:pt x="6423643" y="1122053"/>
                  </a:cubicBezTo>
                  <a:cubicBezTo>
                    <a:pt x="6428539" y="1119028"/>
                    <a:pt x="6435237" y="1114924"/>
                    <a:pt x="6443735" y="1114924"/>
                  </a:cubicBezTo>
                  <a:cubicBezTo>
                    <a:pt x="6448776" y="1114924"/>
                    <a:pt x="6458497" y="1116580"/>
                    <a:pt x="6466131" y="1127454"/>
                  </a:cubicBezTo>
                  <a:cubicBezTo>
                    <a:pt x="6478373" y="1144954"/>
                    <a:pt x="6465195" y="1162381"/>
                    <a:pt x="6459578" y="1169798"/>
                  </a:cubicBezTo>
                  <a:lnTo>
                    <a:pt x="6457778" y="1172175"/>
                  </a:lnTo>
                  <a:cubicBezTo>
                    <a:pt x="6450937" y="1181681"/>
                    <a:pt x="6439630" y="1194283"/>
                    <a:pt x="6421050" y="1194283"/>
                  </a:cubicBezTo>
                  <a:cubicBezTo>
                    <a:pt x="6416369" y="1194283"/>
                    <a:pt x="6412121" y="1193491"/>
                    <a:pt x="6408376" y="1192843"/>
                  </a:cubicBezTo>
                  <a:cubicBezTo>
                    <a:pt x="6405064" y="1192267"/>
                    <a:pt x="6402255" y="1191691"/>
                    <a:pt x="6399302" y="1191691"/>
                  </a:cubicBezTo>
                  <a:cubicBezTo>
                    <a:pt x="6398150" y="1191691"/>
                    <a:pt x="6396998" y="1191763"/>
                    <a:pt x="6395773" y="1191979"/>
                  </a:cubicBezTo>
                  <a:cubicBezTo>
                    <a:pt x="6395126" y="1192483"/>
                    <a:pt x="6394621" y="1193131"/>
                    <a:pt x="6394045" y="1193707"/>
                  </a:cubicBezTo>
                  <a:cubicBezTo>
                    <a:pt x="6391020" y="1196804"/>
                    <a:pt x="6386411" y="1201413"/>
                    <a:pt x="6378922" y="1204437"/>
                  </a:cubicBezTo>
                  <a:cubicBezTo>
                    <a:pt x="6373737" y="1206526"/>
                    <a:pt x="6367688" y="1207030"/>
                    <a:pt x="6361206" y="1207606"/>
                  </a:cubicBezTo>
                  <a:cubicBezTo>
                    <a:pt x="6359118" y="1207822"/>
                    <a:pt x="6356021" y="1208038"/>
                    <a:pt x="6354005" y="1208398"/>
                  </a:cubicBezTo>
                  <a:cubicBezTo>
                    <a:pt x="6353573" y="1209262"/>
                    <a:pt x="6353069" y="1210774"/>
                    <a:pt x="6352277" y="1213943"/>
                  </a:cubicBezTo>
                  <a:cubicBezTo>
                    <a:pt x="6350692" y="1219992"/>
                    <a:pt x="6348532" y="1228274"/>
                    <a:pt x="6341547" y="1236124"/>
                  </a:cubicBezTo>
                  <a:cubicBezTo>
                    <a:pt x="6328585" y="1250670"/>
                    <a:pt x="6303235" y="1258088"/>
                    <a:pt x="6280767" y="1264641"/>
                  </a:cubicBezTo>
                  <a:cubicBezTo>
                    <a:pt x="6273133" y="1266874"/>
                    <a:pt x="6265860" y="1269034"/>
                    <a:pt x="6260963" y="1270906"/>
                  </a:cubicBezTo>
                  <a:cubicBezTo>
                    <a:pt x="6260027" y="1271266"/>
                    <a:pt x="6259091" y="1271626"/>
                    <a:pt x="6258082" y="1271987"/>
                  </a:cubicBezTo>
                  <a:cubicBezTo>
                    <a:pt x="6265715" y="1274867"/>
                    <a:pt x="6274502" y="1279260"/>
                    <a:pt x="6276950" y="1289342"/>
                  </a:cubicBezTo>
                  <a:cubicBezTo>
                    <a:pt x="6279470" y="1299856"/>
                    <a:pt x="6272917" y="1306913"/>
                    <a:pt x="6270108" y="1309866"/>
                  </a:cubicBezTo>
                  <a:cubicBezTo>
                    <a:pt x="6268957" y="1311090"/>
                    <a:pt x="6268092" y="1312026"/>
                    <a:pt x="6267588" y="1312963"/>
                  </a:cubicBezTo>
                  <a:cubicBezTo>
                    <a:pt x="6259019" y="1329526"/>
                    <a:pt x="6239502" y="1353651"/>
                    <a:pt x="6221643" y="1365389"/>
                  </a:cubicBezTo>
                  <a:lnTo>
                    <a:pt x="6212497" y="1371438"/>
                  </a:lnTo>
                  <a:cubicBezTo>
                    <a:pt x="6173754" y="1397003"/>
                    <a:pt x="6133786" y="1423432"/>
                    <a:pt x="6083592" y="1430130"/>
                  </a:cubicBezTo>
                  <a:lnTo>
                    <a:pt x="6078047" y="1430850"/>
                  </a:lnTo>
                  <a:cubicBezTo>
                    <a:pt x="6074662" y="1431282"/>
                    <a:pt x="6070485" y="1431786"/>
                    <a:pt x="6067245" y="1432362"/>
                  </a:cubicBezTo>
                  <a:cubicBezTo>
                    <a:pt x="6067245" y="1432506"/>
                    <a:pt x="6067317" y="1432650"/>
                    <a:pt x="6067389" y="1432794"/>
                  </a:cubicBezTo>
                  <a:cubicBezTo>
                    <a:pt x="6067893" y="1434379"/>
                    <a:pt x="6069477" y="1436323"/>
                    <a:pt x="6071565" y="1438771"/>
                  </a:cubicBezTo>
                  <a:cubicBezTo>
                    <a:pt x="6075742" y="1443812"/>
                    <a:pt x="6081503" y="1450726"/>
                    <a:pt x="6083664" y="1461744"/>
                  </a:cubicBezTo>
                  <a:cubicBezTo>
                    <a:pt x="6086040" y="1474130"/>
                    <a:pt x="6083232" y="1485005"/>
                    <a:pt x="6080928" y="1493646"/>
                  </a:cubicBezTo>
                  <a:cubicBezTo>
                    <a:pt x="6080279" y="1496095"/>
                    <a:pt x="6079631" y="1498543"/>
                    <a:pt x="6079127" y="1500992"/>
                  </a:cubicBezTo>
                  <a:cubicBezTo>
                    <a:pt x="6069621" y="1549025"/>
                    <a:pt x="6051473" y="1593386"/>
                    <a:pt x="6030518" y="1642211"/>
                  </a:cubicBezTo>
                  <a:cubicBezTo>
                    <a:pt x="6029221" y="1645236"/>
                    <a:pt x="6027565" y="1651357"/>
                    <a:pt x="6025981" y="1657190"/>
                  </a:cubicBezTo>
                  <a:cubicBezTo>
                    <a:pt x="6021011" y="1675482"/>
                    <a:pt x="6017194" y="1688013"/>
                    <a:pt x="6009273" y="1695862"/>
                  </a:cubicBezTo>
                  <a:cubicBezTo>
                    <a:pt x="6002072" y="1702919"/>
                    <a:pt x="5993934" y="1706520"/>
                    <a:pt x="5984932" y="1706520"/>
                  </a:cubicBezTo>
                  <a:cubicBezTo>
                    <a:pt x="5979603" y="1706520"/>
                    <a:pt x="5974779" y="1705224"/>
                    <a:pt x="5970457" y="1703496"/>
                  </a:cubicBezTo>
                  <a:cubicBezTo>
                    <a:pt x="5974707" y="1710481"/>
                    <a:pt x="5980900" y="1717826"/>
                    <a:pt x="5988389" y="1726396"/>
                  </a:cubicBezTo>
                  <a:cubicBezTo>
                    <a:pt x="5998183" y="1737630"/>
                    <a:pt x="6008409" y="1749297"/>
                    <a:pt x="6014458" y="1763411"/>
                  </a:cubicBezTo>
                  <a:cubicBezTo>
                    <a:pt x="6022668" y="1782423"/>
                    <a:pt x="6021372" y="1792937"/>
                    <a:pt x="6009345" y="1805035"/>
                  </a:cubicBezTo>
                  <a:cubicBezTo>
                    <a:pt x="6007328" y="1807052"/>
                    <a:pt x="6005385" y="1808996"/>
                    <a:pt x="6003296" y="1812093"/>
                  </a:cubicBezTo>
                  <a:cubicBezTo>
                    <a:pt x="5998039" y="1819777"/>
                    <a:pt x="5995662" y="1829326"/>
                    <a:pt x="5996311" y="1840755"/>
                  </a:cubicBezTo>
                  <a:cubicBezTo>
                    <a:pt x="5997607" y="1863151"/>
                    <a:pt x="5992854" y="1881443"/>
                    <a:pt x="5988245" y="1899158"/>
                  </a:cubicBezTo>
                  <a:cubicBezTo>
                    <a:pt x="5984788" y="1912553"/>
                    <a:pt x="5981476" y="1925155"/>
                    <a:pt x="5980828" y="1938622"/>
                  </a:cubicBezTo>
                  <a:cubicBezTo>
                    <a:pt x="5980684" y="1940998"/>
                    <a:pt x="5980684" y="1943807"/>
                    <a:pt x="5980539" y="1946903"/>
                  </a:cubicBezTo>
                  <a:cubicBezTo>
                    <a:pt x="5979819" y="1975061"/>
                    <a:pt x="5978380" y="2033537"/>
                    <a:pt x="5935963" y="2033537"/>
                  </a:cubicBezTo>
                  <a:cubicBezTo>
                    <a:pt x="5932362" y="2033537"/>
                    <a:pt x="5928545" y="2033032"/>
                    <a:pt x="5924728" y="2032024"/>
                  </a:cubicBezTo>
                  <a:cubicBezTo>
                    <a:pt x="5919111" y="2030512"/>
                    <a:pt x="5914574" y="2026407"/>
                    <a:pt x="5912631" y="2020934"/>
                  </a:cubicBezTo>
                  <a:cubicBezTo>
                    <a:pt x="5901612" y="1990256"/>
                    <a:pt x="5913206" y="1963035"/>
                    <a:pt x="5923433" y="1939054"/>
                  </a:cubicBezTo>
                  <a:cubicBezTo>
                    <a:pt x="5929121" y="1925731"/>
                    <a:pt x="5934522" y="1913129"/>
                    <a:pt x="5935675" y="1901030"/>
                  </a:cubicBezTo>
                  <a:cubicBezTo>
                    <a:pt x="5936178" y="1895918"/>
                    <a:pt x="5936251" y="1892965"/>
                    <a:pt x="5936178" y="1891309"/>
                  </a:cubicBezTo>
                  <a:cubicBezTo>
                    <a:pt x="5934163" y="1890516"/>
                    <a:pt x="5930994" y="1889580"/>
                    <a:pt x="5928329" y="1888788"/>
                  </a:cubicBezTo>
                  <a:lnTo>
                    <a:pt x="5923433" y="1887276"/>
                  </a:lnTo>
                  <a:cubicBezTo>
                    <a:pt x="5920119" y="1886196"/>
                    <a:pt x="5917095" y="1885187"/>
                    <a:pt x="5914359" y="1884251"/>
                  </a:cubicBezTo>
                  <a:cubicBezTo>
                    <a:pt x="5912342" y="1883531"/>
                    <a:pt x="5910109" y="1882739"/>
                    <a:pt x="5908309" y="1882235"/>
                  </a:cubicBezTo>
                  <a:cubicBezTo>
                    <a:pt x="5907805" y="1883099"/>
                    <a:pt x="5907157" y="1884179"/>
                    <a:pt x="5906365" y="1885764"/>
                  </a:cubicBezTo>
                  <a:cubicBezTo>
                    <a:pt x="5896715" y="1905063"/>
                    <a:pt x="5895563" y="1946183"/>
                    <a:pt x="5898587" y="1976141"/>
                  </a:cubicBezTo>
                  <a:cubicBezTo>
                    <a:pt x="5899164" y="1982190"/>
                    <a:pt x="5899307" y="1989464"/>
                    <a:pt x="5899379" y="1997169"/>
                  </a:cubicBezTo>
                  <a:cubicBezTo>
                    <a:pt x="5899523" y="2005883"/>
                    <a:pt x="5899668" y="2016685"/>
                    <a:pt x="5900676" y="2021294"/>
                  </a:cubicBezTo>
                  <a:cubicBezTo>
                    <a:pt x="5901540" y="2025039"/>
                    <a:pt x="5905645" y="2030152"/>
                    <a:pt x="5909606" y="2035121"/>
                  </a:cubicBezTo>
                  <a:cubicBezTo>
                    <a:pt x="5913062" y="2039442"/>
                    <a:pt x="5916735" y="2044123"/>
                    <a:pt x="5919832" y="2049452"/>
                  </a:cubicBezTo>
                  <a:lnTo>
                    <a:pt x="5942372" y="2047867"/>
                  </a:lnTo>
                  <a:cubicBezTo>
                    <a:pt x="5942804" y="2047867"/>
                    <a:pt x="5943237" y="2047867"/>
                    <a:pt x="5943668" y="2047867"/>
                  </a:cubicBezTo>
                  <a:cubicBezTo>
                    <a:pt x="5951158" y="2047867"/>
                    <a:pt x="5957855" y="2052620"/>
                    <a:pt x="5960304" y="2059750"/>
                  </a:cubicBezTo>
                  <a:cubicBezTo>
                    <a:pt x="5962248" y="2065367"/>
                    <a:pt x="5965200" y="2072208"/>
                    <a:pt x="5968369" y="2079482"/>
                  </a:cubicBezTo>
                  <a:cubicBezTo>
                    <a:pt x="5980180" y="2106775"/>
                    <a:pt x="5993647" y="2137669"/>
                    <a:pt x="5980756" y="2162010"/>
                  </a:cubicBezTo>
                  <a:cubicBezTo>
                    <a:pt x="5976075" y="2170868"/>
                    <a:pt x="5968657" y="2177421"/>
                    <a:pt x="5958576" y="2181742"/>
                  </a:cubicBezTo>
                  <a:cubicBezTo>
                    <a:pt x="5957495" y="2189951"/>
                    <a:pt x="5955046" y="2195785"/>
                    <a:pt x="5950942" y="2200465"/>
                  </a:cubicBezTo>
                  <a:cubicBezTo>
                    <a:pt x="5956487" y="2201474"/>
                    <a:pt x="5962536" y="2203778"/>
                    <a:pt x="5968153" y="2208315"/>
                  </a:cubicBezTo>
                  <a:cubicBezTo>
                    <a:pt x="5974922" y="2201186"/>
                    <a:pt x="5983276" y="2194200"/>
                    <a:pt x="5994583" y="2194200"/>
                  </a:cubicBezTo>
                  <a:cubicBezTo>
                    <a:pt x="6005889" y="2194200"/>
                    <a:pt x="6015466" y="2200970"/>
                    <a:pt x="6023244" y="2214220"/>
                  </a:cubicBezTo>
                  <a:cubicBezTo>
                    <a:pt x="6039375" y="2241730"/>
                    <a:pt x="6021588" y="2266070"/>
                    <a:pt x="6011001" y="2280689"/>
                  </a:cubicBezTo>
                  <a:lnTo>
                    <a:pt x="6008625" y="2284002"/>
                  </a:lnTo>
                  <a:cubicBezTo>
                    <a:pt x="6006464" y="2287027"/>
                    <a:pt x="6003152" y="2294012"/>
                    <a:pt x="6000271" y="2300205"/>
                  </a:cubicBezTo>
                  <a:cubicBezTo>
                    <a:pt x="5991918" y="2317993"/>
                    <a:pt x="5983996" y="2334772"/>
                    <a:pt x="5970170" y="2340245"/>
                  </a:cubicBezTo>
                  <a:cubicBezTo>
                    <a:pt x="5965345" y="2342189"/>
                    <a:pt x="5960519" y="2343125"/>
                    <a:pt x="5955695" y="2343125"/>
                  </a:cubicBezTo>
                  <a:cubicBezTo>
                    <a:pt x="5945180" y="2343125"/>
                    <a:pt x="5936971" y="2338733"/>
                    <a:pt x="5930418" y="2332972"/>
                  </a:cubicBezTo>
                  <a:cubicBezTo>
                    <a:pt x="5932650" y="2347014"/>
                    <a:pt x="5928545" y="2355296"/>
                    <a:pt x="5924008" y="2362569"/>
                  </a:cubicBezTo>
                  <a:cubicBezTo>
                    <a:pt x="5922856" y="2364442"/>
                    <a:pt x="5922064" y="2365666"/>
                    <a:pt x="5921560" y="2367178"/>
                  </a:cubicBezTo>
                  <a:cubicBezTo>
                    <a:pt x="5926529" y="2364442"/>
                    <a:pt x="5932146" y="2360913"/>
                    <a:pt x="5935891" y="2358537"/>
                  </a:cubicBezTo>
                  <a:cubicBezTo>
                    <a:pt x="5949213" y="2350183"/>
                    <a:pt x="5959655" y="2343558"/>
                    <a:pt x="5970170" y="2343558"/>
                  </a:cubicBezTo>
                  <a:cubicBezTo>
                    <a:pt x="5970674" y="2343558"/>
                    <a:pt x="5971826" y="2343558"/>
                    <a:pt x="5972330" y="2343630"/>
                  </a:cubicBezTo>
                  <a:cubicBezTo>
                    <a:pt x="5981044" y="2344422"/>
                    <a:pt x="5987885" y="2351479"/>
                    <a:pt x="5988318" y="2360193"/>
                  </a:cubicBezTo>
                  <a:cubicBezTo>
                    <a:pt x="5992062" y="2426806"/>
                    <a:pt x="5959368" y="2442433"/>
                    <a:pt x="5909030" y="2445386"/>
                  </a:cubicBezTo>
                  <a:cubicBezTo>
                    <a:pt x="5907661" y="2445458"/>
                    <a:pt x="5906005" y="2445530"/>
                    <a:pt x="5904132" y="2445530"/>
                  </a:cubicBezTo>
                  <a:cubicBezTo>
                    <a:pt x="5901324" y="2445530"/>
                    <a:pt x="5898011" y="2445458"/>
                    <a:pt x="5894339" y="2445314"/>
                  </a:cubicBezTo>
                  <a:cubicBezTo>
                    <a:pt x="5890378" y="2445242"/>
                    <a:pt x="5885985" y="2445098"/>
                    <a:pt x="5881664" y="2445098"/>
                  </a:cubicBezTo>
                  <a:cubicBezTo>
                    <a:pt x="5871078" y="2445098"/>
                    <a:pt x="5866758" y="2445890"/>
                    <a:pt x="5865245" y="2446322"/>
                  </a:cubicBezTo>
                  <a:cubicBezTo>
                    <a:pt x="5861500" y="2450139"/>
                    <a:pt x="5854370" y="2463245"/>
                    <a:pt x="5850410" y="2470447"/>
                  </a:cubicBezTo>
                  <a:cubicBezTo>
                    <a:pt x="5846449" y="2477792"/>
                    <a:pt x="5842920" y="2484201"/>
                    <a:pt x="5839680" y="2488738"/>
                  </a:cubicBezTo>
                  <a:cubicBezTo>
                    <a:pt x="5833630" y="2497236"/>
                    <a:pt x="5826214" y="2504725"/>
                    <a:pt x="5819084" y="2511999"/>
                  </a:cubicBezTo>
                  <a:cubicBezTo>
                    <a:pt x="5812531" y="2518696"/>
                    <a:pt x="5806410" y="2525033"/>
                    <a:pt x="5802449" y="2530867"/>
                  </a:cubicBezTo>
                  <a:cubicBezTo>
                    <a:pt x="5796472" y="2539652"/>
                    <a:pt x="5795319" y="2552399"/>
                    <a:pt x="5793950" y="2567090"/>
                  </a:cubicBezTo>
                  <a:lnTo>
                    <a:pt x="5793447" y="2572131"/>
                  </a:lnTo>
                  <a:cubicBezTo>
                    <a:pt x="5790350" y="2603961"/>
                    <a:pt x="5781348" y="2625133"/>
                    <a:pt x="5747790" y="2625133"/>
                  </a:cubicBezTo>
                  <a:cubicBezTo>
                    <a:pt x="5745485" y="2625133"/>
                    <a:pt x="5743109" y="2625133"/>
                    <a:pt x="5740589" y="2624989"/>
                  </a:cubicBezTo>
                  <a:cubicBezTo>
                    <a:pt x="5738068" y="2624989"/>
                    <a:pt x="5735332" y="2624845"/>
                    <a:pt x="5732451" y="2624845"/>
                  </a:cubicBezTo>
                  <a:cubicBezTo>
                    <a:pt x="5730146" y="2624845"/>
                    <a:pt x="5727122" y="2624845"/>
                    <a:pt x="5723665" y="2625133"/>
                  </a:cubicBezTo>
                  <a:cubicBezTo>
                    <a:pt x="5713655" y="2646953"/>
                    <a:pt x="5697452" y="2669350"/>
                    <a:pt x="5680600" y="2684329"/>
                  </a:cubicBezTo>
                  <a:cubicBezTo>
                    <a:pt x="5661301" y="2701396"/>
                    <a:pt x="5657052" y="2708670"/>
                    <a:pt x="5646610" y="2729050"/>
                  </a:cubicBezTo>
                  <a:cubicBezTo>
                    <a:pt x="5635519" y="2750654"/>
                    <a:pt x="5617732" y="2767937"/>
                    <a:pt x="5600593" y="2784717"/>
                  </a:cubicBezTo>
                  <a:cubicBezTo>
                    <a:pt x="5592671" y="2792422"/>
                    <a:pt x="5585254" y="2799696"/>
                    <a:pt x="5578413" y="2807257"/>
                  </a:cubicBezTo>
                  <a:cubicBezTo>
                    <a:pt x="5556088" y="2832246"/>
                    <a:pt x="5534699" y="2858459"/>
                    <a:pt x="5513959" y="2883736"/>
                  </a:cubicBezTo>
                  <a:lnTo>
                    <a:pt x="5506902" y="2892378"/>
                  </a:lnTo>
                  <a:cubicBezTo>
                    <a:pt x="5501501" y="2898931"/>
                    <a:pt x="5495885" y="2905052"/>
                    <a:pt x="5490339" y="2910957"/>
                  </a:cubicBezTo>
                  <a:cubicBezTo>
                    <a:pt x="5478961" y="2923200"/>
                    <a:pt x="5468230" y="2934722"/>
                    <a:pt x="5461606" y="2948765"/>
                  </a:cubicBezTo>
                  <a:cubicBezTo>
                    <a:pt x="5454476" y="2963816"/>
                    <a:pt x="5452460" y="2980955"/>
                    <a:pt x="5450371" y="2999103"/>
                  </a:cubicBezTo>
                  <a:cubicBezTo>
                    <a:pt x="5449219" y="3008897"/>
                    <a:pt x="5448067" y="3018979"/>
                    <a:pt x="5446050" y="3029205"/>
                  </a:cubicBezTo>
                  <a:cubicBezTo>
                    <a:pt x="5444250" y="3038207"/>
                    <a:pt x="5442306" y="3047136"/>
                    <a:pt x="5440361" y="3055994"/>
                  </a:cubicBezTo>
                  <a:cubicBezTo>
                    <a:pt x="5431648" y="3096106"/>
                    <a:pt x="5423366" y="3133985"/>
                    <a:pt x="5430639" y="3173161"/>
                  </a:cubicBezTo>
                  <a:cubicBezTo>
                    <a:pt x="5438633" y="3216513"/>
                    <a:pt x="5463838" y="3257202"/>
                    <a:pt x="5488251" y="3296521"/>
                  </a:cubicBezTo>
                  <a:cubicBezTo>
                    <a:pt x="5496677" y="3310060"/>
                    <a:pt x="5505318" y="3324103"/>
                    <a:pt x="5513095" y="3337857"/>
                  </a:cubicBezTo>
                  <a:cubicBezTo>
                    <a:pt x="5523969" y="3357229"/>
                    <a:pt x="5533835" y="3376745"/>
                    <a:pt x="5543414" y="3395685"/>
                  </a:cubicBezTo>
                  <a:cubicBezTo>
                    <a:pt x="5555800" y="3420170"/>
                    <a:pt x="5568619" y="3445519"/>
                    <a:pt x="5583381" y="3469931"/>
                  </a:cubicBezTo>
                  <a:lnTo>
                    <a:pt x="5603113" y="3504426"/>
                  </a:lnTo>
                  <a:lnTo>
                    <a:pt x="5605202" y="3507307"/>
                  </a:lnTo>
                  <a:cubicBezTo>
                    <a:pt x="5647762" y="3565062"/>
                    <a:pt x="5700765" y="3636933"/>
                    <a:pt x="5703501" y="3710459"/>
                  </a:cubicBezTo>
                  <a:cubicBezTo>
                    <a:pt x="5704365" y="3734080"/>
                    <a:pt x="5708182" y="3757052"/>
                    <a:pt x="5712215" y="3781393"/>
                  </a:cubicBezTo>
                  <a:cubicBezTo>
                    <a:pt x="5718984" y="3822297"/>
                    <a:pt x="5725969" y="3864569"/>
                    <a:pt x="5717688" y="3909434"/>
                  </a:cubicBezTo>
                  <a:cubicBezTo>
                    <a:pt x="5716607" y="3915123"/>
                    <a:pt x="5715456" y="3920596"/>
                    <a:pt x="5714375" y="3925925"/>
                  </a:cubicBezTo>
                  <a:cubicBezTo>
                    <a:pt x="5711206" y="3940976"/>
                    <a:pt x="5708470" y="3953939"/>
                    <a:pt x="5708542" y="3969278"/>
                  </a:cubicBezTo>
                  <a:lnTo>
                    <a:pt x="5708542" y="3976047"/>
                  </a:lnTo>
                  <a:cubicBezTo>
                    <a:pt x="5708830" y="3998660"/>
                    <a:pt x="5709118" y="4018104"/>
                    <a:pt x="5679592" y="4036251"/>
                  </a:cubicBezTo>
                  <a:cubicBezTo>
                    <a:pt x="5652227" y="4053030"/>
                    <a:pt x="5631343" y="4063977"/>
                    <a:pt x="5616292" y="4063977"/>
                  </a:cubicBezTo>
                  <a:cubicBezTo>
                    <a:pt x="5615860" y="4063977"/>
                    <a:pt x="5614492" y="4063977"/>
                    <a:pt x="5614059" y="4063977"/>
                  </a:cubicBezTo>
                  <a:cubicBezTo>
                    <a:pt x="5593824" y="4062536"/>
                    <a:pt x="5574668" y="4040500"/>
                    <a:pt x="5550399" y="4005357"/>
                  </a:cubicBezTo>
                  <a:lnTo>
                    <a:pt x="5549391" y="4003917"/>
                  </a:lnTo>
                  <a:cubicBezTo>
                    <a:pt x="5541830" y="3993114"/>
                    <a:pt x="5539021" y="3981736"/>
                    <a:pt x="5536500" y="3971726"/>
                  </a:cubicBezTo>
                  <a:cubicBezTo>
                    <a:pt x="5534556" y="3963877"/>
                    <a:pt x="5532828" y="3957107"/>
                    <a:pt x="5529370" y="3952642"/>
                  </a:cubicBezTo>
                  <a:cubicBezTo>
                    <a:pt x="5524978" y="3946881"/>
                    <a:pt x="5517128" y="3944721"/>
                    <a:pt x="5504670" y="3941697"/>
                  </a:cubicBezTo>
                  <a:cubicBezTo>
                    <a:pt x="5496172" y="3939608"/>
                    <a:pt x="5486522" y="3937231"/>
                    <a:pt x="5477521" y="3932406"/>
                  </a:cubicBezTo>
                  <a:cubicBezTo>
                    <a:pt x="5451019" y="3918292"/>
                    <a:pt x="5448282" y="3898200"/>
                    <a:pt x="5446339" y="3883581"/>
                  </a:cubicBezTo>
                  <a:cubicBezTo>
                    <a:pt x="5445403" y="3876596"/>
                    <a:pt x="5444610" y="3870618"/>
                    <a:pt x="5441730" y="3864497"/>
                  </a:cubicBezTo>
                  <a:cubicBezTo>
                    <a:pt x="5435465" y="3851246"/>
                    <a:pt x="5429559" y="3850454"/>
                    <a:pt x="5407883" y="3849302"/>
                  </a:cubicBezTo>
                  <a:lnTo>
                    <a:pt x="5402626" y="3849014"/>
                  </a:lnTo>
                  <a:cubicBezTo>
                    <a:pt x="5393624" y="3848510"/>
                    <a:pt x="5386495" y="3841309"/>
                    <a:pt x="5385991" y="3832379"/>
                  </a:cubicBezTo>
                  <a:cubicBezTo>
                    <a:pt x="5385558" y="3823809"/>
                    <a:pt x="5385558" y="3815096"/>
                    <a:pt x="5385558" y="3806382"/>
                  </a:cubicBezTo>
                  <a:lnTo>
                    <a:pt x="5385558" y="3798532"/>
                  </a:lnTo>
                  <a:cubicBezTo>
                    <a:pt x="5361578" y="3791403"/>
                    <a:pt x="5347463" y="3764037"/>
                    <a:pt x="5335868" y="3741425"/>
                  </a:cubicBezTo>
                  <a:cubicBezTo>
                    <a:pt x="5331404" y="3732783"/>
                    <a:pt x="5327227" y="3724574"/>
                    <a:pt x="5323770" y="3720253"/>
                  </a:cubicBezTo>
                  <a:cubicBezTo>
                    <a:pt x="5320314" y="3715932"/>
                    <a:pt x="5317361" y="3712763"/>
                    <a:pt x="5314841" y="3710171"/>
                  </a:cubicBezTo>
                  <a:cubicBezTo>
                    <a:pt x="5302886" y="3697424"/>
                    <a:pt x="5298205" y="3688062"/>
                    <a:pt x="5303822" y="3668763"/>
                  </a:cubicBezTo>
                  <a:cubicBezTo>
                    <a:pt x="5300870" y="3668043"/>
                    <a:pt x="5298061" y="3666530"/>
                    <a:pt x="5295685" y="3664370"/>
                  </a:cubicBezTo>
                  <a:cubicBezTo>
                    <a:pt x="5261478" y="3633332"/>
                    <a:pt x="5264863" y="3599053"/>
                    <a:pt x="5267815" y="3568807"/>
                  </a:cubicBezTo>
                  <a:cubicBezTo>
                    <a:pt x="5269327" y="3553468"/>
                    <a:pt x="5270696" y="3538993"/>
                    <a:pt x="5267815" y="3524590"/>
                  </a:cubicBezTo>
                  <a:cubicBezTo>
                    <a:pt x="5260398" y="3488079"/>
                    <a:pt x="5238938" y="3473316"/>
                    <a:pt x="5209196" y="3452936"/>
                  </a:cubicBezTo>
                  <a:cubicBezTo>
                    <a:pt x="5197026" y="3444510"/>
                    <a:pt x="5184423" y="3435869"/>
                    <a:pt x="5171460" y="3424779"/>
                  </a:cubicBezTo>
                  <a:cubicBezTo>
                    <a:pt x="5160514" y="3415345"/>
                    <a:pt x="5150144" y="3403750"/>
                    <a:pt x="5140062" y="3392516"/>
                  </a:cubicBezTo>
                  <a:cubicBezTo>
                    <a:pt x="5117089" y="3366807"/>
                    <a:pt x="5095413" y="3342466"/>
                    <a:pt x="5068264" y="3342466"/>
                  </a:cubicBezTo>
                  <a:cubicBezTo>
                    <a:pt x="5064736" y="3342466"/>
                    <a:pt x="5060991" y="3342899"/>
                    <a:pt x="5057246" y="3343691"/>
                  </a:cubicBezTo>
                  <a:cubicBezTo>
                    <a:pt x="5042266" y="3347003"/>
                    <a:pt x="5025704" y="3358238"/>
                    <a:pt x="5009717" y="3369184"/>
                  </a:cubicBezTo>
                  <a:cubicBezTo>
                    <a:pt x="4998915" y="3376601"/>
                    <a:pt x="4987680" y="3384235"/>
                    <a:pt x="4976302" y="3389852"/>
                  </a:cubicBezTo>
                  <a:cubicBezTo>
                    <a:pt x="4972701" y="3391652"/>
                    <a:pt x="4968884" y="3393957"/>
                    <a:pt x="4964995" y="3396333"/>
                  </a:cubicBezTo>
                  <a:cubicBezTo>
                    <a:pt x="4956066" y="3401662"/>
                    <a:pt x="4945984" y="3407711"/>
                    <a:pt x="4935398" y="3410520"/>
                  </a:cubicBezTo>
                  <a:cubicBezTo>
                    <a:pt x="4926540" y="3412824"/>
                    <a:pt x="4922508" y="3413904"/>
                    <a:pt x="4918042" y="3413904"/>
                  </a:cubicBezTo>
                  <a:cubicBezTo>
                    <a:pt x="4909401" y="3413904"/>
                    <a:pt x="4904288" y="3409584"/>
                    <a:pt x="4901191" y="3406991"/>
                  </a:cubicBezTo>
                  <a:cubicBezTo>
                    <a:pt x="4899535" y="3405623"/>
                    <a:pt x="4897662" y="3403966"/>
                    <a:pt x="4893773" y="3401662"/>
                  </a:cubicBezTo>
                  <a:lnTo>
                    <a:pt x="4887221" y="3397845"/>
                  </a:lnTo>
                  <a:cubicBezTo>
                    <a:pt x="4868640" y="3387043"/>
                    <a:pt x="4851069" y="3376817"/>
                    <a:pt x="4839259" y="3351756"/>
                  </a:cubicBezTo>
                  <a:cubicBezTo>
                    <a:pt x="4836234" y="3345347"/>
                    <a:pt x="4835010" y="3340450"/>
                    <a:pt x="4834434" y="3336921"/>
                  </a:cubicBezTo>
                  <a:cubicBezTo>
                    <a:pt x="4833210" y="3336201"/>
                    <a:pt x="4831554" y="3335265"/>
                    <a:pt x="4829105" y="3333969"/>
                  </a:cubicBezTo>
                  <a:cubicBezTo>
                    <a:pt x="4820031" y="3329144"/>
                    <a:pt x="4804044" y="3325543"/>
                    <a:pt x="4791082" y="3323959"/>
                  </a:cubicBezTo>
                  <a:cubicBezTo>
                    <a:pt x="4785609" y="3326407"/>
                    <a:pt x="4779919" y="3326407"/>
                    <a:pt x="4777255" y="3326407"/>
                  </a:cubicBezTo>
                  <a:cubicBezTo>
                    <a:pt x="4767605" y="3326407"/>
                    <a:pt x="4753922" y="3324247"/>
                    <a:pt x="4740672" y="3322086"/>
                  </a:cubicBezTo>
                  <a:cubicBezTo>
                    <a:pt x="4731382" y="3320574"/>
                    <a:pt x="4720868" y="3318918"/>
                    <a:pt x="4716619" y="3318918"/>
                  </a:cubicBezTo>
                  <a:cubicBezTo>
                    <a:pt x="4702216" y="3319854"/>
                    <a:pt x="4687813" y="3322518"/>
                    <a:pt x="4672546" y="3325399"/>
                  </a:cubicBezTo>
                  <a:cubicBezTo>
                    <a:pt x="4653030" y="3329072"/>
                    <a:pt x="4632866" y="3332817"/>
                    <a:pt x="4612270" y="3332817"/>
                  </a:cubicBezTo>
                  <a:cubicBezTo>
                    <a:pt x="4607661" y="3332817"/>
                    <a:pt x="4603124" y="3332601"/>
                    <a:pt x="4598515" y="3332240"/>
                  </a:cubicBezTo>
                  <a:cubicBezTo>
                    <a:pt x="4594267" y="3331880"/>
                    <a:pt x="4590810" y="3331664"/>
                    <a:pt x="4587929" y="3331664"/>
                  </a:cubicBezTo>
                  <a:cubicBezTo>
                    <a:pt x="4581664" y="3331664"/>
                    <a:pt x="4580512" y="3332240"/>
                    <a:pt x="4572951" y="3336129"/>
                  </a:cubicBezTo>
                  <a:cubicBezTo>
                    <a:pt x="4568486" y="3338434"/>
                    <a:pt x="4563013" y="3341242"/>
                    <a:pt x="4555019" y="3344627"/>
                  </a:cubicBezTo>
                  <a:cubicBezTo>
                    <a:pt x="4537736" y="3351972"/>
                    <a:pt x="4519588" y="3352908"/>
                    <a:pt x="4505690" y="3352908"/>
                  </a:cubicBezTo>
                  <a:cubicBezTo>
                    <a:pt x="4499352" y="3352908"/>
                    <a:pt x="4492943" y="3352692"/>
                    <a:pt x="4486534" y="3352476"/>
                  </a:cubicBezTo>
                  <a:cubicBezTo>
                    <a:pt x="4480556" y="3352260"/>
                    <a:pt x="4474579" y="3352044"/>
                    <a:pt x="4468602" y="3352044"/>
                  </a:cubicBezTo>
                  <a:cubicBezTo>
                    <a:pt x="4458304" y="3352044"/>
                    <a:pt x="4450382" y="3352764"/>
                    <a:pt x="4443541" y="3354205"/>
                  </a:cubicBezTo>
                  <a:cubicBezTo>
                    <a:pt x="4420857" y="3359102"/>
                    <a:pt x="4400261" y="3369256"/>
                    <a:pt x="4378440" y="3379986"/>
                  </a:cubicBezTo>
                  <a:cubicBezTo>
                    <a:pt x="4367422" y="3385387"/>
                    <a:pt x="4355972" y="3391004"/>
                    <a:pt x="4344161" y="3395973"/>
                  </a:cubicBezTo>
                  <a:cubicBezTo>
                    <a:pt x="4334296" y="3400099"/>
                    <a:pt x="4329470" y="3407906"/>
                    <a:pt x="4329759" y="3419378"/>
                  </a:cubicBezTo>
                  <a:cubicBezTo>
                    <a:pt x="4329903" y="3423554"/>
                    <a:pt x="4329975" y="3428235"/>
                    <a:pt x="4329975" y="3433564"/>
                  </a:cubicBezTo>
                  <a:cubicBezTo>
                    <a:pt x="4329975" y="3438389"/>
                    <a:pt x="4329614" y="3443934"/>
                    <a:pt x="4329255" y="3449768"/>
                  </a:cubicBezTo>
                  <a:cubicBezTo>
                    <a:pt x="4328462" y="3461218"/>
                    <a:pt x="4327526" y="3475405"/>
                    <a:pt x="4330406" y="3482246"/>
                  </a:cubicBezTo>
                  <a:cubicBezTo>
                    <a:pt x="4332207" y="3486423"/>
                    <a:pt x="4338257" y="3490312"/>
                    <a:pt x="4344665" y="3494344"/>
                  </a:cubicBezTo>
                  <a:cubicBezTo>
                    <a:pt x="4354819" y="3500753"/>
                    <a:pt x="4367350" y="3508675"/>
                    <a:pt x="4371527" y="3524086"/>
                  </a:cubicBezTo>
                  <a:cubicBezTo>
                    <a:pt x="4372823" y="3528695"/>
                    <a:pt x="4372103" y="3533592"/>
                    <a:pt x="4369727" y="3537625"/>
                  </a:cubicBezTo>
                  <a:cubicBezTo>
                    <a:pt x="4367350" y="3541730"/>
                    <a:pt x="4363317" y="3544682"/>
                    <a:pt x="4358708" y="3545834"/>
                  </a:cubicBezTo>
                  <a:cubicBezTo>
                    <a:pt x="4349563" y="3548067"/>
                    <a:pt x="4340849" y="3549219"/>
                    <a:pt x="4332784" y="3549219"/>
                  </a:cubicBezTo>
                  <a:cubicBezTo>
                    <a:pt x="4307722" y="3549219"/>
                    <a:pt x="4286694" y="3538489"/>
                    <a:pt x="4270275" y="3517389"/>
                  </a:cubicBezTo>
                  <a:cubicBezTo>
                    <a:pt x="4267466" y="3513788"/>
                    <a:pt x="4265018" y="3510331"/>
                    <a:pt x="4262642" y="3507091"/>
                  </a:cubicBezTo>
                  <a:cubicBezTo>
                    <a:pt x="4256952" y="3499169"/>
                    <a:pt x="4253496" y="3494632"/>
                    <a:pt x="4249607" y="3492040"/>
                  </a:cubicBezTo>
                  <a:cubicBezTo>
                    <a:pt x="4251407" y="3508531"/>
                    <a:pt x="4251840" y="3527111"/>
                    <a:pt x="4238373" y="3537985"/>
                  </a:cubicBezTo>
                  <a:cubicBezTo>
                    <a:pt x="4232612" y="3542594"/>
                    <a:pt x="4225554" y="3545042"/>
                    <a:pt x="4217776" y="3545042"/>
                  </a:cubicBezTo>
                  <a:cubicBezTo>
                    <a:pt x="4208127" y="3545042"/>
                    <a:pt x="4199125" y="3541370"/>
                    <a:pt x="4191131" y="3538057"/>
                  </a:cubicBezTo>
                  <a:cubicBezTo>
                    <a:pt x="4187386" y="3536545"/>
                    <a:pt x="4181841" y="3534240"/>
                    <a:pt x="4179825" y="3534168"/>
                  </a:cubicBezTo>
                  <a:cubicBezTo>
                    <a:pt x="4174496" y="3534168"/>
                    <a:pt x="4170031" y="3536905"/>
                    <a:pt x="4162614" y="3541658"/>
                  </a:cubicBezTo>
                  <a:cubicBezTo>
                    <a:pt x="4154548" y="3546771"/>
                    <a:pt x="4144610" y="3553180"/>
                    <a:pt x="4131072" y="3554332"/>
                  </a:cubicBezTo>
                  <a:cubicBezTo>
                    <a:pt x="4129343" y="3554476"/>
                    <a:pt x="4127686" y="3554548"/>
                    <a:pt x="4126102" y="3554548"/>
                  </a:cubicBezTo>
                  <a:cubicBezTo>
                    <a:pt x="4106803" y="3554548"/>
                    <a:pt x="4095065" y="3544610"/>
                    <a:pt x="4085702" y="3536545"/>
                  </a:cubicBezTo>
                  <a:cubicBezTo>
                    <a:pt x="4083398" y="3534600"/>
                    <a:pt x="4081093" y="3532584"/>
                    <a:pt x="4078501" y="3530640"/>
                  </a:cubicBezTo>
                  <a:cubicBezTo>
                    <a:pt x="4054737" y="3512780"/>
                    <a:pt x="4029099" y="3494632"/>
                    <a:pt x="4002670" y="3483326"/>
                  </a:cubicBezTo>
                  <a:cubicBezTo>
                    <a:pt x="4001014" y="3482606"/>
                    <a:pt x="3999141" y="3481742"/>
                    <a:pt x="3997197" y="3480878"/>
                  </a:cubicBezTo>
                  <a:cubicBezTo>
                    <a:pt x="3990788" y="3477997"/>
                    <a:pt x="3981066" y="3473532"/>
                    <a:pt x="3975809" y="3473532"/>
                  </a:cubicBezTo>
                  <a:cubicBezTo>
                    <a:pt x="3973144" y="3474324"/>
                    <a:pt x="3968751" y="3479149"/>
                    <a:pt x="3965511" y="3482678"/>
                  </a:cubicBezTo>
                  <a:cubicBezTo>
                    <a:pt x="3957877" y="3491104"/>
                    <a:pt x="3947435" y="3502698"/>
                    <a:pt x="3931016" y="3503994"/>
                  </a:cubicBezTo>
                  <a:cubicBezTo>
                    <a:pt x="3930512" y="3503994"/>
                    <a:pt x="3930080" y="3503994"/>
                    <a:pt x="3929576" y="3503994"/>
                  </a:cubicBezTo>
                  <a:cubicBezTo>
                    <a:pt x="3927847" y="3503994"/>
                    <a:pt x="3926191" y="3503706"/>
                    <a:pt x="3924535" y="3503274"/>
                  </a:cubicBezTo>
                  <a:cubicBezTo>
                    <a:pt x="3907972" y="3498305"/>
                    <a:pt x="3888960" y="3482102"/>
                    <a:pt x="3877294" y="3468491"/>
                  </a:cubicBezTo>
                  <a:lnTo>
                    <a:pt x="3877005" y="3468491"/>
                  </a:lnTo>
                  <a:cubicBezTo>
                    <a:pt x="3867932" y="3470292"/>
                    <a:pt x="3858641" y="3472020"/>
                    <a:pt x="3849568" y="3473244"/>
                  </a:cubicBezTo>
                  <a:cubicBezTo>
                    <a:pt x="3834661" y="3475261"/>
                    <a:pt x="3819106" y="3476773"/>
                    <a:pt x="3803407" y="3478357"/>
                  </a:cubicBezTo>
                  <a:cubicBezTo>
                    <a:pt x="3739170" y="3484838"/>
                    <a:pt x="3672701" y="3491464"/>
                    <a:pt x="3624812" y="3529991"/>
                  </a:cubicBezTo>
                  <a:cubicBezTo>
                    <a:pt x="3613434" y="3539137"/>
                    <a:pt x="3603712" y="3551092"/>
                    <a:pt x="3593414" y="3563766"/>
                  </a:cubicBezTo>
                  <a:cubicBezTo>
                    <a:pt x="3578435" y="3582201"/>
                    <a:pt x="3562952" y="3601213"/>
                    <a:pt x="3540555" y="3613744"/>
                  </a:cubicBezTo>
                  <a:cubicBezTo>
                    <a:pt x="3529177" y="3620081"/>
                    <a:pt x="3516790" y="3622890"/>
                    <a:pt x="3505844" y="3625410"/>
                  </a:cubicBezTo>
                  <a:cubicBezTo>
                    <a:pt x="3497131" y="3627427"/>
                    <a:pt x="3488849" y="3629299"/>
                    <a:pt x="3482295" y="3632611"/>
                  </a:cubicBezTo>
                  <a:cubicBezTo>
                    <a:pt x="3472646" y="3637508"/>
                    <a:pt x="3463644" y="3647878"/>
                    <a:pt x="3454930" y="3657888"/>
                  </a:cubicBezTo>
                  <a:cubicBezTo>
                    <a:pt x="3451689" y="3661561"/>
                    <a:pt x="3448521" y="3665234"/>
                    <a:pt x="3445281" y="3668619"/>
                  </a:cubicBezTo>
                  <a:cubicBezTo>
                    <a:pt x="3427493" y="3687630"/>
                    <a:pt x="3406609" y="3702249"/>
                    <a:pt x="3386445" y="3716364"/>
                  </a:cubicBezTo>
                  <a:cubicBezTo>
                    <a:pt x="3370242" y="3727742"/>
                    <a:pt x="3354903" y="3738544"/>
                    <a:pt x="3341148" y="3751363"/>
                  </a:cubicBezTo>
                  <a:lnTo>
                    <a:pt x="3330058" y="3761589"/>
                  </a:lnTo>
                  <a:cubicBezTo>
                    <a:pt x="3300532" y="3788882"/>
                    <a:pt x="3266974" y="3819776"/>
                    <a:pt x="3246378" y="3851318"/>
                  </a:cubicBezTo>
                  <a:cubicBezTo>
                    <a:pt x="3234423" y="3869610"/>
                    <a:pt x="3236007" y="3879836"/>
                    <a:pt x="3243569" y="3904465"/>
                  </a:cubicBezTo>
                  <a:cubicBezTo>
                    <a:pt x="3252282" y="3933199"/>
                    <a:pt x="3257323" y="3966613"/>
                    <a:pt x="3262148" y="3998875"/>
                  </a:cubicBezTo>
                  <a:cubicBezTo>
                    <a:pt x="3265533" y="4021344"/>
                    <a:pt x="3268702" y="4042588"/>
                    <a:pt x="3273023" y="4061600"/>
                  </a:cubicBezTo>
                  <a:cubicBezTo>
                    <a:pt x="3274751" y="4066065"/>
                    <a:pt x="3274823" y="4071178"/>
                    <a:pt x="3272950" y="4075715"/>
                  </a:cubicBezTo>
                  <a:cubicBezTo>
                    <a:pt x="3270214" y="4082268"/>
                    <a:pt x="3263732" y="4086661"/>
                    <a:pt x="3256603" y="4086661"/>
                  </a:cubicBezTo>
                  <a:close/>
                  <a:moveTo>
                    <a:pt x="6182251" y="1293663"/>
                  </a:moveTo>
                  <a:cubicBezTo>
                    <a:pt x="6155822" y="1301224"/>
                    <a:pt x="6133066" y="1310586"/>
                    <a:pt x="6118086" y="1329814"/>
                  </a:cubicBezTo>
                  <a:cubicBezTo>
                    <a:pt x="6135874" y="1325997"/>
                    <a:pt x="6151429" y="1315123"/>
                    <a:pt x="6168929" y="1302881"/>
                  </a:cubicBezTo>
                  <a:cubicBezTo>
                    <a:pt x="6173322" y="1299784"/>
                    <a:pt x="6177786" y="1296687"/>
                    <a:pt x="6182251" y="12936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7"/>
            <p:cNvSpPr/>
            <p:nvPr/>
          </p:nvSpPr>
          <p:spPr>
            <a:xfrm>
              <a:off x="3165569" y="2409074"/>
              <a:ext cx="875996" cy="729011"/>
            </a:xfrm>
            <a:custGeom>
              <a:rect b="b" l="l" r="r" t="t"/>
              <a:pathLst>
                <a:path extrusionOk="0" h="845230" w="1015648">
                  <a:moveTo>
                    <a:pt x="836236" y="845086"/>
                  </a:moveTo>
                  <a:cubicBezTo>
                    <a:pt x="835589" y="822618"/>
                    <a:pt x="842214" y="798853"/>
                    <a:pt x="848695" y="775737"/>
                  </a:cubicBezTo>
                  <a:cubicBezTo>
                    <a:pt x="852872" y="760902"/>
                    <a:pt x="856761" y="746931"/>
                    <a:pt x="858849" y="733609"/>
                  </a:cubicBezTo>
                  <a:cubicBezTo>
                    <a:pt x="864034" y="699618"/>
                    <a:pt x="871739" y="666635"/>
                    <a:pt x="883046" y="629764"/>
                  </a:cubicBezTo>
                  <a:cubicBezTo>
                    <a:pt x="892335" y="599662"/>
                    <a:pt x="899609" y="572009"/>
                    <a:pt x="905226" y="545363"/>
                  </a:cubicBezTo>
                  <a:cubicBezTo>
                    <a:pt x="905874" y="542339"/>
                    <a:pt x="907099" y="538666"/>
                    <a:pt x="908323" y="534849"/>
                  </a:cubicBezTo>
                  <a:cubicBezTo>
                    <a:pt x="910195" y="529304"/>
                    <a:pt x="912283" y="522967"/>
                    <a:pt x="912139" y="519150"/>
                  </a:cubicBezTo>
                  <a:cubicBezTo>
                    <a:pt x="911995" y="512165"/>
                    <a:pt x="910843" y="510941"/>
                    <a:pt x="908899" y="508780"/>
                  </a:cubicBezTo>
                  <a:cubicBezTo>
                    <a:pt x="907386" y="507124"/>
                    <a:pt x="905298" y="504892"/>
                    <a:pt x="903498" y="500931"/>
                  </a:cubicBezTo>
                  <a:cubicBezTo>
                    <a:pt x="902634" y="498986"/>
                    <a:pt x="901337" y="497690"/>
                    <a:pt x="899897" y="496106"/>
                  </a:cubicBezTo>
                  <a:cubicBezTo>
                    <a:pt x="896440" y="492361"/>
                    <a:pt x="892120" y="487752"/>
                    <a:pt x="894136" y="476734"/>
                  </a:cubicBezTo>
                  <a:cubicBezTo>
                    <a:pt x="895936" y="466868"/>
                    <a:pt x="907459" y="456210"/>
                    <a:pt x="918549" y="445912"/>
                  </a:cubicBezTo>
                  <a:cubicBezTo>
                    <a:pt x="924598" y="440295"/>
                    <a:pt x="930863" y="434462"/>
                    <a:pt x="933672" y="430285"/>
                  </a:cubicBezTo>
                  <a:lnTo>
                    <a:pt x="939577" y="421571"/>
                  </a:lnTo>
                  <a:cubicBezTo>
                    <a:pt x="952540" y="402271"/>
                    <a:pt x="964782" y="383980"/>
                    <a:pt x="979977" y="366264"/>
                  </a:cubicBezTo>
                  <a:cubicBezTo>
                    <a:pt x="982857" y="362880"/>
                    <a:pt x="986386" y="359207"/>
                    <a:pt x="990059" y="355462"/>
                  </a:cubicBezTo>
                  <a:cubicBezTo>
                    <a:pt x="1003022" y="342067"/>
                    <a:pt x="1017712" y="326872"/>
                    <a:pt x="1015408" y="311245"/>
                  </a:cubicBezTo>
                  <a:cubicBezTo>
                    <a:pt x="1014327" y="304044"/>
                    <a:pt x="1009358" y="297059"/>
                    <a:pt x="1004101" y="289713"/>
                  </a:cubicBezTo>
                  <a:cubicBezTo>
                    <a:pt x="998412" y="281792"/>
                    <a:pt x="992579" y="273654"/>
                    <a:pt x="990203" y="263644"/>
                  </a:cubicBezTo>
                  <a:cubicBezTo>
                    <a:pt x="988330" y="255722"/>
                    <a:pt x="987034" y="247729"/>
                    <a:pt x="986314" y="239519"/>
                  </a:cubicBezTo>
                  <a:cubicBezTo>
                    <a:pt x="960173" y="233758"/>
                    <a:pt x="939649" y="224828"/>
                    <a:pt x="916244" y="214530"/>
                  </a:cubicBezTo>
                  <a:cubicBezTo>
                    <a:pt x="910123" y="211866"/>
                    <a:pt x="903858" y="209057"/>
                    <a:pt x="897304" y="206249"/>
                  </a:cubicBezTo>
                  <a:cubicBezTo>
                    <a:pt x="868787" y="194150"/>
                    <a:pt x="828891" y="191414"/>
                    <a:pt x="793748" y="189109"/>
                  </a:cubicBezTo>
                  <a:cubicBezTo>
                    <a:pt x="787411" y="188677"/>
                    <a:pt x="781290" y="188245"/>
                    <a:pt x="775456" y="187813"/>
                  </a:cubicBezTo>
                  <a:cubicBezTo>
                    <a:pt x="758317" y="186517"/>
                    <a:pt x="741034" y="185941"/>
                    <a:pt x="724254" y="185365"/>
                  </a:cubicBezTo>
                  <a:cubicBezTo>
                    <a:pt x="702434" y="184644"/>
                    <a:pt x="679893" y="183924"/>
                    <a:pt x="657569" y="181476"/>
                  </a:cubicBezTo>
                  <a:cubicBezTo>
                    <a:pt x="630204" y="178523"/>
                    <a:pt x="606944" y="184356"/>
                    <a:pt x="580010" y="191126"/>
                  </a:cubicBezTo>
                  <a:lnTo>
                    <a:pt x="577562" y="191774"/>
                  </a:lnTo>
                  <a:cubicBezTo>
                    <a:pt x="546739" y="199479"/>
                    <a:pt x="521606" y="188749"/>
                    <a:pt x="497266" y="178307"/>
                  </a:cubicBezTo>
                  <a:cubicBezTo>
                    <a:pt x="478470" y="170242"/>
                    <a:pt x="460611" y="162248"/>
                    <a:pt x="440303" y="162680"/>
                  </a:cubicBezTo>
                  <a:cubicBezTo>
                    <a:pt x="434542" y="162680"/>
                    <a:pt x="428636" y="162896"/>
                    <a:pt x="422659" y="163040"/>
                  </a:cubicBezTo>
                  <a:cubicBezTo>
                    <a:pt x="410273" y="163400"/>
                    <a:pt x="397454" y="163832"/>
                    <a:pt x="385068" y="162608"/>
                  </a:cubicBezTo>
                  <a:cubicBezTo>
                    <a:pt x="382331" y="162320"/>
                    <a:pt x="379955" y="162104"/>
                    <a:pt x="378010" y="161960"/>
                  </a:cubicBezTo>
                  <a:cubicBezTo>
                    <a:pt x="364976" y="160880"/>
                    <a:pt x="362023" y="159511"/>
                    <a:pt x="360439" y="146909"/>
                  </a:cubicBezTo>
                  <a:cubicBezTo>
                    <a:pt x="360151" y="144821"/>
                    <a:pt x="359863" y="142156"/>
                    <a:pt x="359287" y="138843"/>
                  </a:cubicBezTo>
                  <a:cubicBezTo>
                    <a:pt x="357630" y="129193"/>
                    <a:pt x="358998" y="117383"/>
                    <a:pt x="360439" y="104925"/>
                  </a:cubicBezTo>
                  <a:cubicBezTo>
                    <a:pt x="362383" y="88073"/>
                    <a:pt x="364399" y="70718"/>
                    <a:pt x="358423" y="60996"/>
                  </a:cubicBezTo>
                  <a:cubicBezTo>
                    <a:pt x="356982" y="58980"/>
                    <a:pt x="347980" y="53939"/>
                    <a:pt x="343156" y="51202"/>
                  </a:cubicBezTo>
                  <a:cubicBezTo>
                    <a:pt x="338474" y="48538"/>
                    <a:pt x="334442" y="46305"/>
                    <a:pt x="331849" y="44361"/>
                  </a:cubicBezTo>
                  <a:cubicBezTo>
                    <a:pt x="327817" y="41336"/>
                    <a:pt x="323712" y="37591"/>
                    <a:pt x="319463" y="33775"/>
                  </a:cubicBezTo>
                  <a:cubicBezTo>
                    <a:pt x="313774" y="28662"/>
                    <a:pt x="307941" y="23333"/>
                    <a:pt x="302395" y="19948"/>
                  </a:cubicBezTo>
                  <a:cubicBezTo>
                    <a:pt x="289217" y="11954"/>
                    <a:pt x="273662" y="8714"/>
                    <a:pt x="257171" y="5329"/>
                  </a:cubicBezTo>
                  <a:cubicBezTo>
                    <a:pt x="249537" y="3745"/>
                    <a:pt x="241904" y="2088"/>
                    <a:pt x="234342" y="0"/>
                  </a:cubicBezTo>
                  <a:cubicBezTo>
                    <a:pt x="232758" y="4321"/>
                    <a:pt x="231317" y="8642"/>
                    <a:pt x="230165" y="12891"/>
                  </a:cubicBezTo>
                  <a:cubicBezTo>
                    <a:pt x="223252" y="38096"/>
                    <a:pt x="223972" y="64885"/>
                    <a:pt x="216555" y="89874"/>
                  </a:cubicBezTo>
                  <a:cubicBezTo>
                    <a:pt x="208993" y="115367"/>
                    <a:pt x="193294" y="139708"/>
                    <a:pt x="182708" y="164336"/>
                  </a:cubicBezTo>
                  <a:cubicBezTo>
                    <a:pt x="150733" y="239231"/>
                    <a:pt x="133738" y="315422"/>
                    <a:pt x="94635" y="388228"/>
                  </a:cubicBezTo>
                  <a:cubicBezTo>
                    <a:pt x="71662" y="430933"/>
                    <a:pt x="19812" y="463555"/>
                    <a:pt x="14483" y="510149"/>
                  </a:cubicBezTo>
                  <a:cubicBezTo>
                    <a:pt x="11818" y="533409"/>
                    <a:pt x="-352" y="559910"/>
                    <a:pt x="8" y="582667"/>
                  </a:cubicBezTo>
                  <a:cubicBezTo>
                    <a:pt x="368" y="600670"/>
                    <a:pt x="10018" y="622995"/>
                    <a:pt x="17796" y="640926"/>
                  </a:cubicBezTo>
                  <a:lnTo>
                    <a:pt x="22116" y="642006"/>
                  </a:lnTo>
                  <a:cubicBezTo>
                    <a:pt x="27877" y="643591"/>
                    <a:pt x="400623" y="745923"/>
                    <a:pt x="836092" y="84523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3076553" y="2977239"/>
              <a:ext cx="881997" cy="1479202"/>
            </a:xfrm>
            <a:custGeom>
              <a:rect b="b" l="l" r="r" t="t"/>
              <a:pathLst>
                <a:path extrusionOk="0" h="1715017" w="1022605">
                  <a:moveTo>
                    <a:pt x="938971" y="1699751"/>
                  </a:moveTo>
                  <a:cubicBezTo>
                    <a:pt x="940556" y="1696150"/>
                    <a:pt x="938971" y="1689741"/>
                    <a:pt x="934002" y="1680667"/>
                  </a:cubicBezTo>
                  <a:cubicBezTo>
                    <a:pt x="931338" y="1675770"/>
                    <a:pt x="928601" y="1672025"/>
                    <a:pt x="926153" y="1668785"/>
                  </a:cubicBezTo>
                  <a:cubicBezTo>
                    <a:pt x="918159" y="1658127"/>
                    <a:pt x="914271" y="1650493"/>
                    <a:pt x="928386" y="1635370"/>
                  </a:cubicBezTo>
                  <a:cubicBezTo>
                    <a:pt x="943653" y="1619023"/>
                    <a:pt x="949846" y="1604692"/>
                    <a:pt x="958127" y="1583088"/>
                  </a:cubicBezTo>
                  <a:cubicBezTo>
                    <a:pt x="959352" y="1579847"/>
                    <a:pt x="960576" y="1576607"/>
                    <a:pt x="961728" y="1573366"/>
                  </a:cubicBezTo>
                  <a:cubicBezTo>
                    <a:pt x="967705" y="1557091"/>
                    <a:pt x="973899" y="1540311"/>
                    <a:pt x="985637" y="1526629"/>
                  </a:cubicBezTo>
                  <a:cubicBezTo>
                    <a:pt x="988733" y="1523028"/>
                    <a:pt x="991974" y="1519499"/>
                    <a:pt x="995215" y="1515899"/>
                  </a:cubicBezTo>
                  <a:cubicBezTo>
                    <a:pt x="1003712" y="1506537"/>
                    <a:pt x="1012498" y="1496887"/>
                    <a:pt x="1018835" y="1486157"/>
                  </a:cubicBezTo>
                  <a:cubicBezTo>
                    <a:pt x="1024741" y="1476147"/>
                    <a:pt x="1023156" y="1473842"/>
                    <a:pt x="1017899" y="1466281"/>
                  </a:cubicBezTo>
                  <a:cubicBezTo>
                    <a:pt x="1015595" y="1463040"/>
                    <a:pt x="1012786" y="1458935"/>
                    <a:pt x="1010266" y="1453606"/>
                  </a:cubicBezTo>
                  <a:cubicBezTo>
                    <a:pt x="1005585" y="1443596"/>
                    <a:pt x="1005297" y="1432074"/>
                    <a:pt x="1004937" y="1420984"/>
                  </a:cubicBezTo>
                  <a:cubicBezTo>
                    <a:pt x="1004793" y="1416735"/>
                    <a:pt x="1004720" y="1412558"/>
                    <a:pt x="1004288" y="1408669"/>
                  </a:cubicBezTo>
                  <a:cubicBezTo>
                    <a:pt x="1003640" y="1402332"/>
                    <a:pt x="1003712" y="1395995"/>
                    <a:pt x="1003712" y="1389874"/>
                  </a:cubicBezTo>
                  <a:cubicBezTo>
                    <a:pt x="1003712" y="1384041"/>
                    <a:pt x="1003640" y="1378496"/>
                    <a:pt x="1003136" y="1373023"/>
                  </a:cubicBezTo>
                  <a:lnTo>
                    <a:pt x="449419" y="565743"/>
                  </a:lnTo>
                  <a:lnTo>
                    <a:pt x="450283" y="563007"/>
                  </a:lnTo>
                  <a:cubicBezTo>
                    <a:pt x="502494" y="399751"/>
                    <a:pt x="578685" y="153534"/>
                    <a:pt x="582429" y="120264"/>
                  </a:cubicBezTo>
                  <a:cubicBezTo>
                    <a:pt x="313672" y="53867"/>
                    <a:pt x="121395" y="1152"/>
                    <a:pt x="117362" y="0"/>
                  </a:cubicBezTo>
                  <a:lnTo>
                    <a:pt x="117146" y="0"/>
                  </a:lnTo>
                  <a:cubicBezTo>
                    <a:pt x="109656" y="24413"/>
                    <a:pt x="108072" y="44577"/>
                    <a:pt x="110232" y="69350"/>
                  </a:cubicBezTo>
                  <a:cubicBezTo>
                    <a:pt x="112609" y="96643"/>
                    <a:pt x="97702" y="114215"/>
                    <a:pt x="85099" y="136899"/>
                  </a:cubicBezTo>
                  <a:cubicBezTo>
                    <a:pt x="71705" y="161024"/>
                    <a:pt x="59534" y="186805"/>
                    <a:pt x="44484" y="209489"/>
                  </a:cubicBezTo>
                  <a:cubicBezTo>
                    <a:pt x="32673" y="227277"/>
                    <a:pt x="13301" y="229509"/>
                    <a:pt x="4444" y="243840"/>
                  </a:cubicBezTo>
                  <a:cubicBezTo>
                    <a:pt x="-597" y="252050"/>
                    <a:pt x="-1461" y="294970"/>
                    <a:pt x="2427" y="304620"/>
                  </a:cubicBezTo>
                  <a:cubicBezTo>
                    <a:pt x="8909" y="320607"/>
                    <a:pt x="32097" y="330329"/>
                    <a:pt x="40090" y="349485"/>
                  </a:cubicBezTo>
                  <a:cubicBezTo>
                    <a:pt x="58742" y="394350"/>
                    <a:pt x="9773" y="414802"/>
                    <a:pt x="21943" y="461539"/>
                  </a:cubicBezTo>
                  <a:cubicBezTo>
                    <a:pt x="33897" y="507700"/>
                    <a:pt x="57950" y="552421"/>
                    <a:pt x="65080" y="602111"/>
                  </a:cubicBezTo>
                  <a:cubicBezTo>
                    <a:pt x="66520" y="612049"/>
                    <a:pt x="65223" y="622059"/>
                    <a:pt x="65295" y="630196"/>
                  </a:cubicBezTo>
                  <a:cubicBezTo>
                    <a:pt x="65367" y="648632"/>
                    <a:pt x="56366" y="637902"/>
                    <a:pt x="72641" y="654105"/>
                  </a:cubicBezTo>
                  <a:cubicBezTo>
                    <a:pt x="86684" y="668076"/>
                    <a:pt x="104399" y="677870"/>
                    <a:pt x="107712" y="699618"/>
                  </a:cubicBezTo>
                  <a:cubicBezTo>
                    <a:pt x="112681" y="732600"/>
                    <a:pt x="92589" y="785675"/>
                    <a:pt x="109440" y="817793"/>
                  </a:cubicBezTo>
                  <a:cubicBezTo>
                    <a:pt x="119882" y="837669"/>
                    <a:pt x="158626" y="837741"/>
                    <a:pt x="164675" y="860282"/>
                  </a:cubicBezTo>
                  <a:cubicBezTo>
                    <a:pt x="173965" y="894704"/>
                    <a:pt x="132269" y="892256"/>
                    <a:pt x="113041" y="887647"/>
                  </a:cubicBezTo>
                  <a:cubicBezTo>
                    <a:pt x="107496" y="1000277"/>
                    <a:pt x="232873" y="1071499"/>
                    <a:pt x="232728" y="1184993"/>
                  </a:cubicBezTo>
                  <a:cubicBezTo>
                    <a:pt x="232728" y="1213367"/>
                    <a:pt x="224015" y="1231947"/>
                    <a:pt x="217750" y="1257512"/>
                  </a:cubicBezTo>
                  <a:cubicBezTo>
                    <a:pt x="211556" y="1282861"/>
                    <a:pt x="223799" y="1289774"/>
                    <a:pt x="250228" y="1294455"/>
                  </a:cubicBezTo>
                  <a:cubicBezTo>
                    <a:pt x="292716" y="1302017"/>
                    <a:pt x="353856" y="1309722"/>
                    <a:pt x="372796" y="1349474"/>
                  </a:cubicBezTo>
                  <a:cubicBezTo>
                    <a:pt x="386335" y="1377920"/>
                    <a:pt x="393032" y="1387425"/>
                    <a:pt x="425366" y="1399524"/>
                  </a:cubicBezTo>
                  <a:cubicBezTo>
                    <a:pt x="457053" y="1411406"/>
                    <a:pt x="460077" y="1415655"/>
                    <a:pt x="455756" y="1449646"/>
                  </a:cubicBezTo>
                  <a:cubicBezTo>
                    <a:pt x="506382" y="1463832"/>
                    <a:pt x="535188" y="1485509"/>
                    <a:pt x="555424" y="1534982"/>
                  </a:cubicBezTo>
                  <a:cubicBezTo>
                    <a:pt x="563850" y="1555578"/>
                    <a:pt x="567451" y="1578263"/>
                    <a:pt x="570475" y="1600155"/>
                  </a:cubicBezTo>
                  <a:cubicBezTo>
                    <a:pt x="573140" y="1619599"/>
                    <a:pt x="580413" y="1661655"/>
                    <a:pt x="580629" y="1680595"/>
                  </a:cubicBezTo>
                  <a:lnTo>
                    <a:pt x="902244" y="1713434"/>
                  </a:lnTo>
                  <a:lnTo>
                    <a:pt x="904621" y="1715018"/>
                  </a:lnTo>
                  <a:cubicBezTo>
                    <a:pt x="909302" y="1712281"/>
                    <a:pt x="914631" y="1709977"/>
                    <a:pt x="921184" y="1708465"/>
                  </a:cubicBezTo>
                  <a:cubicBezTo>
                    <a:pt x="931626" y="1706016"/>
                    <a:pt x="937243" y="1703207"/>
                    <a:pt x="938828" y="16996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6558893" y="2592658"/>
              <a:ext cx="596516" cy="304287"/>
            </a:xfrm>
            <a:custGeom>
              <a:rect b="b" l="l" r="r" t="t"/>
              <a:pathLst>
                <a:path extrusionOk="0" h="352797" w="691613">
                  <a:moveTo>
                    <a:pt x="5247" y="173842"/>
                  </a:moveTo>
                  <a:cubicBezTo>
                    <a:pt x="15617" y="192638"/>
                    <a:pt x="25627" y="200127"/>
                    <a:pt x="43343" y="202432"/>
                  </a:cubicBezTo>
                  <a:cubicBezTo>
                    <a:pt x="50904" y="203440"/>
                    <a:pt x="58177" y="204016"/>
                    <a:pt x="65235" y="204520"/>
                  </a:cubicBezTo>
                  <a:cubicBezTo>
                    <a:pt x="80934" y="205745"/>
                    <a:pt x="95841" y="206897"/>
                    <a:pt x="112549" y="212298"/>
                  </a:cubicBezTo>
                  <a:cubicBezTo>
                    <a:pt x="118453" y="214170"/>
                    <a:pt x="124215" y="216115"/>
                    <a:pt x="129975" y="218059"/>
                  </a:cubicBezTo>
                  <a:cubicBezTo>
                    <a:pt x="149420" y="224540"/>
                    <a:pt x="167783" y="230589"/>
                    <a:pt x="187443" y="235126"/>
                  </a:cubicBezTo>
                  <a:cubicBezTo>
                    <a:pt x="193348" y="236495"/>
                    <a:pt x="201845" y="237287"/>
                    <a:pt x="210919" y="238079"/>
                  </a:cubicBezTo>
                  <a:cubicBezTo>
                    <a:pt x="227195" y="239591"/>
                    <a:pt x="244046" y="241175"/>
                    <a:pt x="253696" y="246433"/>
                  </a:cubicBezTo>
                  <a:cubicBezTo>
                    <a:pt x="264858" y="252482"/>
                    <a:pt x="275445" y="270629"/>
                    <a:pt x="284518" y="287049"/>
                  </a:cubicBezTo>
                  <a:lnTo>
                    <a:pt x="285310" y="288417"/>
                  </a:lnTo>
                  <a:cubicBezTo>
                    <a:pt x="290279" y="297419"/>
                    <a:pt x="294600" y="306132"/>
                    <a:pt x="298921" y="314702"/>
                  </a:cubicBezTo>
                  <a:cubicBezTo>
                    <a:pt x="305474" y="327881"/>
                    <a:pt x="312027" y="340555"/>
                    <a:pt x="319877" y="352798"/>
                  </a:cubicBezTo>
                  <a:cubicBezTo>
                    <a:pt x="322613" y="347468"/>
                    <a:pt x="325494" y="342211"/>
                    <a:pt x="328879" y="337242"/>
                  </a:cubicBezTo>
                  <a:cubicBezTo>
                    <a:pt x="352716" y="302171"/>
                    <a:pt x="364238" y="264940"/>
                    <a:pt x="406366" y="252410"/>
                  </a:cubicBezTo>
                  <a:cubicBezTo>
                    <a:pt x="426890" y="246288"/>
                    <a:pt x="448854" y="247441"/>
                    <a:pt x="469163" y="239303"/>
                  </a:cubicBezTo>
                  <a:cubicBezTo>
                    <a:pt x="486662" y="232318"/>
                    <a:pt x="497969" y="223748"/>
                    <a:pt x="516620" y="219931"/>
                  </a:cubicBezTo>
                  <a:cubicBezTo>
                    <a:pt x="574231" y="208121"/>
                    <a:pt x="634939" y="210425"/>
                    <a:pt x="691614" y="191702"/>
                  </a:cubicBezTo>
                  <a:cubicBezTo>
                    <a:pt x="682900" y="181116"/>
                    <a:pt x="676275" y="167793"/>
                    <a:pt x="667345" y="157279"/>
                  </a:cubicBezTo>
                  <a:cubicBezTo>
                    <a:pt x="654527" y="142156"/>
                    <a:pt x="650134" y="141724"/>
                    <a:pt x="629250" y="139636"/>
                  </a:cubicBezTo>
                  <a:cubicBezTo>
                    <a:pt x="582297" y="135027"/>
                    <a:pt x="583665" y="126961"/>
                    <a:pt x="581289" y="82600"/>
                  </a:cubicBezTo>
                  <a:cubicBezTo>
                    <a:pt x="558244" y="78063"/>
                    <a:pt x="550394" y="95995"/>
                    <a:pt x="531671" y="101900"/>
                  </a:cubicBezTo>
                  <a:cubicBezTo>
                    <a:pt x="516620" y="106581"/>
                    <a:pt x="496816" y="103124"/>
                    <a:pt x="481045" y="104781"/>
                  </a:cubicBezTo>
                  <a:cubicBezTo>
                    <a:pt x="457425" y="107229"/>
                    <a:pt x="444606" y="118463"/>
                    <a:pt x="424154" y="127897"/>
                  </a:cubicBezTo>
                  <a:cubicBezTo>
                    <a:pt x="407735" y="135459"/>
                    <a:pt x="388651" y="134883"/>
                    <a:pt x="371583" y="142876"/>
                  </a:cubicBezTo>
                  <a:cubicBezTo>
                    <a:pt x="334784" y="160088"/>
                    <a:pt x="313900" y="160160"/>
                    <a:pt x="283942" y="127825"/>
                  </a:cubicBezTo>
                  <a:cubicBezTo>
                    <a:pt x="269467" y="112198"/>
                    <a:pt x="267523" y="104060"/>
                    <a:pt x="246495" y="99740"/>
                  </a:cubicBezTo>
                  <a:cubicBezTo>
                    <a:pt x="229644" y="96355"/>
                    <a:pt x="215600" y="100532"/>
                    <a:pt x="199325" y="94267"/>
                  </a:cubicBezTo>
                  <a:cubicBezTo>
                    <a:pt x="189315" y="42848"/>
                    <a:pt x="276596" y="43641"/>
                    <a:pt x="266082" y="0"/>
                  </a:cubicBezTo>
                  <a:cubicBezTo>
                    <a:pt x="232812" y="4177"/>
                    <a:pt x="198029" y="34495"/>
                    <a:pt x="174481" y="57251"/>
                  </a:cubicBezTo>
                  <a:cubicBezTo>
                    <a:pt x="159645" y="71582"/>
                    <a:pt x="149059" y="89730"/>
                    <a:pt x="136313" y="104133"/>
                  </a:cubicBezTo>
                  <a:cubicBezTo>
                    <a:pt x="123062" y="119183"/>
                    <a:pt x="120614" y="116375"/>
                    <a:pt x="98290" y="121632"/>
                  </a:cubicBezTo>
                  <a:cubicBezTo>
                    <a:pt x="78198" y="126385"/>
                    <a:pt x="62211" y="135171"/>
                    <a:pt x="43775" y="144172"/>
                  </a:cubicBezTo>
                  <a:cubicBezTo>
                    <a:pt x="23899" y="153822"/>
                    <a:pt x="29804" y="150006"/>
                    <a:pt x="8848" y="147197"/>
                  </a:cubicBezTo>
                  <a:cubicBezTo>
                    <a:pt x="6328" y="146837"/>
                    <a:pt x="3447" y="146693"/>
                    <a:pt x="350" y="146549"/>
                  </a:cubicBezTo>
                  <a:cubicBezTo>
                    <a:pt x="-514" y="155623"/>
                    <a:pt x="-82" y="164192"/>
                    <a:pt x="5175" y="173698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7"/>
            <p:cNvSpPr/>
            <p:nvPr/>
          </p:nvSpPr>
          <p:spPr>
            <a:xfrm>
              <a:off x="8209070" y="2654476"/>
              <a:ext cx="173264" cy="354287"/>
            </a:xfrm>
            <a:custGeom>
              <a:rect b="b" l="l" r="r" t="t"/>
              <a:pathLst>
                <a:path extrusionOk="0" h="410768" w="200886">
                  <a:moveTo>
                    <a:pt x="4288" y="139564"/>
                  </a:moveTo>
                  <a:cubicBezTo>
                    <a:pt x="7168" y="148781"/>
                    <a:pt x="11994" y="153030"/>
                    <a:pt x="18043" y="158431"/>
                  </a:cubicBezTo>
                  <a:cubicBezTo>
                    <a:pt x="24092" y="163832"/>
                    <a:pt x="31005" y="170025"/>
                    <a:pt x="36335" y="181908"/>
                  </a:cubicBezTo>
                  <a:cubicBezTo>
                    <a:pt x="47785" y="207761"/>
                    <a:pt x="45480" y="238871"/>
                    <a:pt x="43248" y="268901"/>
                  </a:cubicBezTo>
                  <a:cubicBezTo>
                    <a:pt x="42239" y="282440"/>
                    <a:pt x="41303" y="295402"/>
                    <a:pt x="41519" y="307573"/>
                  </a:cubicBezTo>
                  <a:cubicBezTo>
                    <a:pt x="47208" y="308653"/>
                    <a:pt x="52105" y="311461"/>
                    <a:pt x="55922" y="315926"/>
                  </a:cubicBezTo>
                  <a:cubicBezTo>
                    <a:pt x="71405" y="333858"/>
                    <a:pt x="65644" y="375266"/>
                    <a:pt x="61827" y="402631"/>
                  </a:cubicBezTo>
                  <a:cubicBezTo>
                    <a:pt x="61395" y="405512"/>
                    <a:pt x="61035" y="408248"/>
                    <a:pt x="60747" y="410769"/>
                  </a:cubicBezTo>
                  <a:cubicBezTo>
                    <a:pt x="75510" y="410769"/>
                    <a:pt x="89480" y="404576"/>
                    <a:pt x="104316" y="398022"/>
                  </a:cubicBezTo>
                  <a:cubicBezTo>
                    <a:pt x="120591" y="390821"/>
                    <a:pt x="137514" y="383260"/>
                    <a:pt x="155301" y="384844"/>
                  </a:cubicBezTo>
                  <a:cubicBezTo>
                    <a:pt x="157174" y="384988"/>
                    <a:pt x="158902" y="384988"/>
                    <a:pt x="160702" y="385060"/>
                  </a:cubicBezTo>
                  <a:cubicBezTo>
                    <a:pt x="152133" y="343508"/>
                    <a:pt x="151197" y="290865"/>
                    <a:pt x="151197" y="244056"/>
                  </a:cubicBezTo>
                  <a:cubicBezTo>
                    <a:pt x="151197" y="237647"/>
                    <a:pt x="150477" y="229221"/>
                    <a:pt x="149757" y="220291"/>
                  </a:cubicBezTo>
                  <a:cubicBezTo>
                    <a:pt x="147596" y="194438"/>
                    <a:pt x="145148" y="165201"/>
                    <a:pt x="154798" y="148133"/>
                  </a:cubicBezTo>
                  <a:cubicBezTo>
                    <a:pt x="163511" y="132722"/>
                    <a:pt x="183747" y="128473"/>
                    <a:pt x="198582" y="125449"/>
                  </a:cubicBezTo>
                  <a:cubicBezTo>
                    <a:pt x="199374" y="125305"/>
                    <a:pt x="200095" y="125161"/>
                    <a:pt x="200887" y="124945"/>
                  </a:cubicBezTo>
                  <a:cubicBezTo>
                    <a:pt x="199806" y="121056"/>
                    <a:pt x="197574" y="115151"/>
                    <a:pt x="195773" y="110470"/>
                  </a:cubicBezTo>
                  <a:cubicBezTo>
                    <a:pt x="189293" y="93402"/>
                    <a:pt x="181875" y="74031"/>
                    <a:pt x="189436" y="63517"/>
                  </a:cubicBezTo>
                  <a:cubicBezTo>
                    <a:pt x="191165" y="61140"/>
                    <a:pt x="194261" y="58404"/>
                    <a:pt x="199590" y="57467"/>
                  </a:cubicBezTo>
                  <a:cubicBezTo>
                    <a:pt x="200598" y="42272"/>
                    <a:pt x="197501" y="20668"/>
                    <a:pt x="192389" y="0"/>
                  </a:cubicBezTo>
                  <a:cubicBezTo>
                    <a:pt x="184539" y="6625"/>
                    <a:pt x="176402" y="13035"/>
                    <a:pt x="167328" y="18940"/>
                  </a:cubicBezTo>
                  <a:cubicBezTo>
                    <a:pt x="138522" y="37879"/>
                    <a:pt x="97762" y="40760"/>
                    <a:pt x="64852" y="51418"/>
                  </a:cubicBezTo>
                  <a:cubicBezTo>
                    <a:pt x="43823" y="58260"/>
                    <a:pt x="22724" y="64453"/>
                    <a:pt x="1551" y="70646"/>
                  </a:cubicBezTo>
                  <a:cubicBezTo>
                    <a:pt x="1407" y="72446"/>
                    <a:pt x="1335" y="74175"/>
                    <a:pt x="1263" y="75903"/>
                  </a:cubicBezTo>
                  <a:cubicBezTo>
                    <a:pt x="-177" y="97723"/>
                    <a:pt x="-1617" y="120336"/>
                    <a:pt x="4432" y="13956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7"/>
            <p:cNvSpPr/>
            <p:nvPr/>
          </p:nvSpPr>
          <p:spPr>
            <a:xfrm>
              <a:off x="7960773" y="2891189"/>
              <a:ext cx="1138" cy="2768"/>
            </a:xfrm>
            <a:custGeom>
              <a:rect b="b" l="l" r="r" t="t"/>
              <a:pathLst>
                <a:path extrusionOk="0" h="3209" w="1319">
                  <a:moveTo>
                    <a:pt x="360" y="0"/>
                  </a:moveTo>
                  <a:cubicBezTo>
                    <a:pt x="360" y="0"/>
                    <a:pt x="72" y="360"/>
                    <a:pt x="0" y="504"/>
                  </a:cubicBezTo>
                  <a:cubicBezTo>
                    <a:pt x="2088" y="5401"/>
                    <a:pt x="1296" y="2664"/>
                    <a:pt x="360" y="0"/>
                  </a:cubicBezTo>
                  <a:close/>
                </a:path>
              </a:pathLst>
            </a:custGeom>
            <a:solidFill>
              <a:srgbClr val="DA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7"/>
            <p:cNvSpPr/>
            <p:nvPr/>
          </p:nvSpPr>
          <p:spPr>
            <a:xfrm>
              <a:off x="7959959" y="2888497"/>
              <a:ext cx="1124" cy="3126"/>
            </a:xfrm>
            <a:custGeom>
              <a:rect b="b" l="l" r="r" t="t"/>
              <a:pathLst>
                <a:path extrusionOk="0" h="3624" w="1303">
                  <a:moveTo>
                    <a:pt x="943" y="3624"/>
                  </a:moveTo>
                  <a:cubicBezTo>
                    <a:pt x="943" y="3624"/>
                    <a:pt x="1231" y="3264"/>
                    <a:pt x="1303" y="3120"/>
                  </a:cubicBezTo>
                  <a:cubicBezTo>
                    <a:pt x="295" y="312"/>
                    <a:pt x="-857" y="-2425"/>
                    <a:pt x="943" y="3624"/>
                  </a:cubicBezTo>
                  <a:close/>
                </a:path>
              </a:pathLst>
            </a:custGeom>
            <a:solidFill>
              <a:srgbClr val="DA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7"/>
            <p:cNvSpPr/>
            <p:nvPr/>
          </p:nvSpPr>
          <p:spPr>
            <a:xfrm>
              <a:off x="5871175" y="5599470"/>
              <a:ext cx="361" cy="1343"/>
            </a:xfrm>
            <a:custGeom>
              <a:rect b="b" l="l" r="r" t="t"/>
              <a:pathLst>
                <a:path extrusionOk="0" h="1557" w="418">
                  <a:moveTo>
                    <a:pt x="0" y="0"/>
                  </a:moveTo>
                  <a:cubicBezTo>
                    <a:pt x="144" y="3025"/>
                    <a:pt x="864" y="86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7"/>
            <p:cNvSpPr/>
            <p:nvPr/>
          </p:nvSpPr>
          <p:spPr>
            <a:xfrm>
              <a:off x="6951274" y="2812149"/>
              <a:ext cx="406664" cy="530792"/>
            </a:xfrm>
            <a:custGeom>
              <a:rect b="b" l="l" r="r" t="t"/>
              <a:pathLst>
                <a:path extrusionOk="0" h="615411" w="471494">
                  <a:moveTo>
                    <a:pt x="222259" y="613215"/>
                  </a:moveTo>
                  <a:cubicBezTo>
                    <a:pt x="258194" y="611271"/>
                    <a:pt x="291032" y="604789"/>
                    <a:pt x="325743" y="598020"/>
                  </a:cubicBezTo>
                  <a:lnTo>
                    <a:pt x="338274" y="595572"/>
                  </a:lnTo>
                  <a:cubicBezTo>
                    <a:pt x="351524" y="592979"/>
                    <a:pt x="385947" y="592979"/>
                    <a:pt x="415040" y="595355"/>
                  </a:cubicBezTo>
                  <a:cubicBezTo>
                    <a:pt x="417849" y="559492"/>
                    <a:pt x="433332" y="519885"/>
                    <a:pt x="439381" y="482797"/>
                  </a:cubicBezTo>
                  <a:cubicBezTo>
                    <a:pt x="443774" y="455936"/>
                    <a:pt x="449391" y="458168"/>
                    <a:pt x="463938" y="437716"/>
                  </a:cubicBezTo>
                  <a:cubicBezTo>
                    <a:pt x="475173" y="421945"/>
                    <a:pt x="470995" y="405526"/>
                    <a:pt x="469411" y="385218"/>
                  </a:cubicBezTo>
                  <a:cubicBezTo>
                    <a:pt x="465738" y="336104"/>
                    <a:pt x="465955" y="271580"/>
                    <a:pt x="414248" y="242918"/>
                  </a:cubicBezTo>
                  <a:cubicBezTo>
                    <a:pt x="387603" y="228155"/>
                    <a:pt x="386019" y="242918"/>
                    <a:pt x="376873" y="261354"/>
                  </a:cubicBezTo>
                  <a:cubicBezTo>
                    <a:pt x="366215" y="282814"/>
                    <a:pt x="349868" y="301970"/>
                    <a:pt x="329344" y="315724"/>
                  </a:cubicBezTo>
                  <a:cubicBezTo>
                    <a:pt x="301475" y="334304"/>
                    <a:pt x="298378" y="322710"/>
                    <a:pt x="296793" y="292680"/>
                  </a:cubicBezTo>
                  <a:cubicBezTo>
                    <a:pt x="295209" y="262290"/>
                    <a:pt x="302050" y="249687"/>
                    <a:pt x="326823" y="233772"/>
                  </a:cubicBezTo>
                  <a:cubicBezTo>
                    <a:pt x="350732" y="218361"/>
                    <a:pt x="356565" y="214976"/>
                    <a:pt x="356853" y="185163"/>
                  </a:cubicBezTo>
                  <a:cubicBezTo>
                    <a:pt x="357141" y="160030"/>
                    <a:pt x="358942" y="133673"/>
                    <a:pt x="356853" y="108684"/>
                  </a:cubicBezTo>
                  <a:cubicBezTo>
                    <a:pt x="350299" y="29540"/>
                    <a:pt x="272453" y="74045"/>
                    <a:pt x="233565" y="28172"/>
                  </a:cubicBezTo>
                  <a:cubicBezTo>
                    <a:pt x="214841" y="5991"/>
                    <a:pt x="215561" y="-2578"/>
                    <a:pt x="181571" y="662"/>
                  </a:cubicBezTo>
                  <a:cubicBezTo>
                    <a:pt x="155285" y="3183"/>
                    <a:pt x="145059" y="10312"/>
                    <a:pt x="146284" y="37822"/>
                  </a:cubicBezTo>
                  <a:cubicBezTo>
                    <a:pt x="91265" y="40126"/>
                    <a:pt x="112869" y="122150"/>
                    <a:pt x="89176" y="151100"/>
                  </a:cubicBezTo>
                  <a:cubicBezTo>
                    <a:pt x="73045" y="141378"/>
                    <a:pt x="63467" y="127407"/>
                    <a:pt x="51513" y="113509"/>
                  </a:cubicBezTo>
                  <a:cubicBezTo>
                    <a:pt x="44888" y="115021"/>
                    <a:pt x="43160" y="118910"/>
                    <a:pt x="39054" y="123302"/>
                  </a:cubicBezTo>
                  <a:cubicBezTo>
                    <a:pt x="28469" y="134465"/>
                    <a:pt x="19755" y="173208"/>
                    <a:pt x="13994" y="188331"/>
                  </a:cubicBezTo>
                  <a:cubicBezTo>
                    <a:pt x="4920" y="212096"/>
                    <a:pt x="6576" y="235357"/>
                    <a:pt x="6576" y="260850"/>
                  </a:cubicBezTo>
                  <a:cubicBezTo>
                    <a:pt x="6576" y="284182"/>
                    <a:pt x="8088" y="308235"/>
                    <a:pt x="4703" y="330991"/>
                  </a:cubicBezTo>
                  <a:cubicBezTo>
                    <a:pt x="1175" y="354540"/>
                    <a:pt x="-5666" y="369159"/>
                    <a:pt x="9024" y="390835"/>
                  </a:cubicBezTo>
                  <a:cubicBezTo>
                    <a:pt x="20907" y="408407"/>
                    <a:pt x="44816" y="420649"/>
                    <a:pt x="52377" y="440957"/>
                  </a:cubicBezTo>
                  <a:cubicBezTo>
                    <a:pt x="60370" y="462417"/>
                    <a:pt x="51513" y="491295"/>
                    <a:pt x="49137" y="512827"/>
                  </a:cubicBezTo>
                  <a:cubicBezTo>
                    <a:pt x="46184" y="539761"/>
                    <a:pt x="37398" y="574687"/>
                    <a:pt x="19826" y="601765"/>
                  </a:cubicBezTo>
                  <a:cubicBezTo>
                    <a:pt x="86800" y="617608"/>
                    <a:pt x="158598" y="616816"/>
                    <a:pt x="222187" y="613359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7"/>
            <p:cNvSpPr/>
            <p:nvPr/>
          </p:nvSpPr>
          <p:spPr>
            <a:xfrm>
              <a:off x="8260161" y="2935923"/>
              <a:ext cx="368837" cy="187578"/>
            </a:xfrm>
            <a:custGeom>
              <a:rect b="b" l="l" r="r" t="t"/>
              <a:pathLst>
                <a:path extrusionOk="0" h="217482" w="427637">
                  <a:moveTo>
                    <a:pt x="205183" y="40760"/>
                  </a:moveTo>
                  <a:cubicBezTo>
                    <a:pt x="197693" y="41984"/>
                    <a:pt x="189988" y="43280"/>
                    <a:pt x="181850" y="45369"/>
                  </a:cubicBezTo>
                  <a:cubicBezTo>
                    <a:pt x="172200" y="47817"/>
                    <a:pt x="163343" y="51850"/>
                    <a:pt x="153908" y="56171"/>
                  </a:cubicBezTo>
                  <a:cubicBezTo>
                    <a:pt x="136553" y="64093"/>
                    <a:pt x="118621" y="72230"/>
                    <a:pt x="95001" y="70286"/>
                  </a:cubicBezTo>
                  <a:cubicBezTo>
                    <a:pt x="79950" y="68990"/>
                    <a:pt x="65403" y="75543"/>
                    <a:pt x="49776" y="82528"/>
                  </a:cubicBezTo>
                  <a:cubicBezTo>
                    <a:pt x="34437" y="89370"/>
                    <a:pt x="18594" y="96355"/>
                    <a:pt x="1454" y="96355"/>
                  </a:cubicBezTo>
                  <a:cubicBezTo>
                    <a:pt x="1167" y="96355"/>
                    <a:pt x="806" y="96355"/>
                    <a:pt x="447" y="96355"/>
                  </a:cubicBezTo>
                  <a:cubicBezTo>
                    <a:pt x="-1498" y="151230"/>
                    <a:pt x="2895" y="190549"/>
                    <a:pt x="13841" y="216475"/>
                  </a:cubicBezTo>
                  <a:cubicBezTo>
                    <a:pt x="13985" y="216835"/>
                    <a:pt x="14201" y="217123"/>
                    <a:pt x="14417" y="217483"/>
                  </a:cubicBezTo>
                  <a:cubicBezTo>
                    <a:pt x="54169" y="208553"/>
                    <a:pt x="92696" y="192926"/>
                    <a:pt x="129928" y="177875"/>
                  </a:cubicBezTo>
                  <a:cubicBezTo>
                    <a:pt x="159742" y="165849"/>
                    <a:pt x="190491" y="153318"/>
                    <a:pt x="221890" y="144316"/>
                  </a:cubicBezTo>
                  <a:cubicBezTo>
                    <a:pt x="242054" y="138483"/>
                    <a:pt x="271292" y="133010"/>
                    <a:pt x="291816" y="152526"/>
                  </a:cubicBezTo>
                  <a:cubicBezTo>
                    <a:pt x="301393" y="161672"/>
                    <a:pt x="307803" y="175643"/>
                    <a:pt x="313996" y="189181"/>
                  </a:cubicBezTo>
                  <a:cubicBezTo>
                    <a:pt x="317452" y="196743"/>
                    <a:pt x="320982" y="204304"/>
                    <a:pt x="324942" y="211002"/>
                  </a:cubicBezTo>
                  <a:cubicBezTo>
                    <a:pt x="331927" y="209849"/>
                    <a:pt x="342154" y="209777"/>
                    <a:pt x="346618" y="207977"/>
                  </a:cubicBezTo>
                  <a:cubicBezTo>
                    <a:pt x="355332" y="204448"/>
                    <a:pt x="357276" y="196383"/>
                    <a:pt x="365919" y="194654"/>
                  </a:cubicBezTo>
                  <a:cubicBezTo>
                    <a:pt x="388315" y="190189"/>
                    <a:pt x="398613" y="208049"/>
                    <a:pt x="417696" y="181692"/>
                  </a:cubicBezTo>
                  <a:cubicBezTo>
                    <a:pt x="422594" y="174850"/>
                    <a:pt x="431451" y="165417"/>
                    <a:pt x="425834" y="157423"/>
                  </a:cubicBezTo>
                  <a:cubicBezTo>
                    <a:pt x="416040" y="143380"/>
                    <a:pt x="405238" y="163256"/>
                    <a:pt x="393211" y="161816"/>
                  </a:cubicBezTo>
                  <a:cubicBezTo>
                    <a:pt x="370959" y="159223"/>
                    <a:pt x="374200" y="134450"/>
                    <a:pt x="363254" y="117167"/>
                  </a:cubicBezTo>
                  <a:cubicBezTo>
                    <a:pt x="350652" y="97291"/>
                    <a:pt x="334449" y="90810"/>
                    <a:pt x="331279" y="67837"/>
                  </a:cubicBezTo>
                  <a:cubicBezTo>
                    <a:pt x="328399" y="46737"/>
                    <a:pt x="332576" y="35935"/>
                    <a:pt x="320046" y="15339"/>
                  </a:cubicBezTo>
                  <a:cubicBezTo>
                    <a:pt x="316660" y="9722"/>
                    <a:pt x="313420" y="4825"/>
                    <a:pt x="310611" y="0"/>
                  </a:cubicBezTo>
                  <a:cubicBezTo>
                    <a:pt x="290160" y="2376"/>
                    <a:pt x="273236" y="9290"/>
                    <a:pt x="257393" y="21676"/>
                  </a:cubicBezTo>
                  <a:cubicBezTo>
                    <a:pt x="240181" y="35143"/>
                    <a:pt x="223258" y="37879"/>
                    <a:pt x="205255" y="4083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8456378" y="3065888"/>
              <a:ext cx="75218" cy="98767"/>
            </a:xfrm>
            <a:custGeom>
              <a:rect b="b" l="l" r="r" t="t"/>
              <a:pathLst>
                <a:path extrusionOk="0" h="114513" w="87209">
                  <a:moveTo>
                    <a:pt x="56171" y="10309"/>
                  </a:moveTo>
                  <a:cubicBezTo>
                    <a:pt x="44289" y="-1069"/>
                    <a:pt x="26357" y="-2942"/>
                    <a:pt x="0" y="4260"/>
                  </a:cubicBezTo>
                  <a:cubicBezTo>
                    <a:pt x="649" y="20175"/>
                    <a:pt x="6554" y="35730"/>
                    <a:pt x="12675" y="52005"/>
                  </a:cubicBezTo>
                  <a:cubicBezTo>
                    <a:pt x="16419" y="61943"/>
                    <a:pt x="20308" y="72241"/>
                    <a:pt x="22901" y="82683"/>
                  </a:cubicBezTo>
                  <a:cubicBezTo>
                    <a:pt x="23909" y="86788"/>
                    <a:pt x="24918" y="91325"/>
                    <a:pt x="25926" y="95934"/>
                  </a:cubicBezTo>
                  <a:cubicBezTo>
                    <a:pt x="27222" y="102055"/>
                    <a:pt x="28662" y="108464"/>
                    <a:pt x="30319" y="114514"/>
                  </a:cubicBezTo>
                  <a:cubicBezTo>
                    <a:pt x="47962" y="109257"/>
                    <a:pt x="66685" y="102847"/>
                    <a:pt x="75039" y="93485"/>
                  </a:cubicBezTo>
                  <a:cubicBezTo>
                    <a:pt x="82888" y="84700"/>
                    <a:pt x="80873" y="74258"/>
                    <a:pt x="87210" y="66120"/>
                  </a:cubicBezTo>
                  <a:cubicBezTo>
                    <a:pt x="82960" y="58991"/>
                    <a:pt x="79288" y="51069"/>
                    <a:pt x="75687" y="43220"/>
                  </a:cubicBezTo>
                  <a:cubicBezTo>
                    <a:pt x="69710" y="30113"/>
                    <a:pt x="64093" y="17727"/>
                    <a:pt x="56099" y="1016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3582392" y="3081802"/>
              <a:ext cx="309" cy="186"/>
            </a:xfrm>
            <a:custGeom>
              <a:rect b="b" l="l" r="r" t="t"/>
              <a:pathLst>
                <a:path extrusionOk="0" h="216" w="359">
                  <a:moveTo>
                    <a:pt x="360" y="72"/>
                  </a:moveTo>
                  <a:cubicBezTo>
                    <a:pt x="360" y="72"/>
                    <a:pt x="144" y="72"/>
                    <a:pt x="0" y="0"/>
                  </a:cubicBezTo>
                  <a:cubicBezTo>
                    <a:pt x="144" y="0"/>
                    <a:pt x="144" y="144"/>
                    <a:pt x="288" y="216"/>
                  </a:cubicBezTo>
                  <a:lnTo>
                    <a:pt x="288" y="72"/>
                  </a:lnTo>
                  <a:close/>
                </a:path>
              </a:pathLst>
            </a:custGeom>
            <a:solidFill>
              <a:srgbClr val="DA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7933374" y="3464954"/>
              <a:ext cx="287703" cy="364483"/>
            </a:xfrm>
            <a:custGeom>
              <a:rect b="b" l="l" r="r" t="t"/>
              <a:pathLst>
                <a:path extrusionOk="0" h="422589" w="333569">
                  <a:moveTo>
                    <a:pt x="333569" y="222524"/>
                  </a:moveTo>
                  <a:cubicBezTo>
                    <a:pt x="325720" y="220651"/>
                    <a:pt x="317943" y="218635"/>
                    <a:pt x="310669" y="216835"/>
                  </a:cubicBezTo>
                  <a:cubicBezTo>
                    <a:pt x="303899" y="215106"/>
                    <a:pt x="297562" y="213522"/>
                    <a:pt x="292089" y="212154"/>
                  </a:cubicBezTo>
                  <a:cubicBezTo>
                    <a:pt x="291946" y="212154"/>
                    <a:pt x="291874" y="212082"/>
                    <a:pt x="291730" y="212010"/>
                  </a:cubicBezTo>
                  <a:cubicBezTo>
                    <a:pt x="281647" y="188389"/>
                    <a:pt x="266525" y="152958"/>
                    <a:pt x="264076" y="137403"/>
                  </a:cubicBezTo>
                  <a:cubicBezTo>
                    <a:pt x="261555" y="121776"/>
                    <a:pt x="256803" y="106005"/>
                    <a:pt x="252122" y="90810"/>
                  </a:cubicBezTo>
                  <a:cubicBezTo>
                    <a:pt x="248808" y="80080"/>
                    <a:pt x="245424" y="68990"/>
                    <a:pt x="242832" y="57899"/>
                  </a:cubicBezTo>
                  <a:cubicBezTo>
                    <a:pt x="241895" y="54011"/>
                    <a:pt x="240959" y="50194"/>
                    <a:pt x="240023" y="46377"/>
                  </a:cubicBezTo>
                  <a:cubicBezTo>
                    <a:pt x="237071" y="34495"/>
                    <a:pt x="234046" y="22180"/>
                    <a:pt x="232390" y="9290"/>
                  </a:cubicBezTo>
                  <a:lnTo>
                    <a:pt x="231741" y="4105"/>
                  </a:lnTo>
                  <a:cubicBezTo>
                    <a:pt x="231526" y="2737"/>
                    <a:pt x="231382" y="1368"/>
                    <a:pt x="231237" y="0"/>
                  </a:cubicBezTo>
                  <a:cubicBezTo>
                    <a:pt x="225333" y="5113"/>
                    <a:pt x="221299" y="10946"/>
                    <a:pt x="220868" y="14547"/>
                  </a:cubicBezTo>
                  <a:lnTo>
                    <a:pt x="220724" y="14547"/>
                  </a:lnTo>
                  <a:cubicBezTo>
                    <a:pt x="154111" y="27365"/>
                    <a:pt x="70358" y="47889"/>
                    <a:pt x="0" y="67981"/>
                  </a:cubicBezTo>
                  <a:cubicBezTo>
                    <a:pt x="6841" y="70862"/>
                    <a:pt x="13827" y="74031"/>
                    <a:pt x="20524" y="78351"/>
                  </a:cubicBezTo>
                  <a:cubicBezTo>
                    <a:pt x="26501" y="82240"/>
                    <a:pt x="30534" y="87425"/>
                    <a:pt x="34423" y="92466"/>
                  </a:cubicBezTo>
                  <a:cubicBezTo>
                    <a:pt x="38888" y="98155"/>
                    <a:pt x="42992" y="103556"/>
                    <a:pt x="49834" y="106725"/>
                  </a:cubicBezTo>
                  <a:cubicBezTo>
                    <a:pt x="54514" y="108886"/>
                    <a:pt x="60780" y="108669"/>
                    <a:pt x="67549" y="108381"/>
                  </a:cubicBezTo>
                  <a:cubicBezTo>
                    <a:pt x="75327" y="108093"/>
                    <a:pt x="84184" y="107805"/>
                    <a:pt x="92106" y="111334"/>
                  </a:cubicBezTo>
                  <a:cubicBezTo>
                    <a:pt x="116447" y="122136"/>
                    <a:pt x="128401" y="142444"/>
                    <a:pt x="139995" y="161960"/>
                  </a:cubicBezTo>
                  <a:cubicBezTo>
                    <a:pt x="144100" y="168945"/>
                    <a:pt x="148421" y="176147"/>
                    <a:pt x="153102" y="182772"/>
                  </a:cubicBezTo>
                  <a:cubicBezTo>
                    <a:pt x="173194" y="210642"/>
                    <a:pt x="182916" y="213810"/>
                    <a:pt x="219643" y="216259"/>
                  </a:cubicBezTo>
                  <a:lnTo>
                    <a:pt x="222668" y="216475"/>
                  </a:lnTo>
                  <a:lnTo>
                    <a:pt x="229005" y="226917"/>
                  </a:lnTo>
                  <a:cubicBezTo>
                    <a:pt x="235342" y="237359"/>
                    <a:pt x="246432" y="255794"/>
                    <a:pt x="257451" y="270773"/>
                  </a:cubicBezTo>
                  <a:cubicBezTo>
                    <a:pt x="263283" y="270125"/>
                    <a:pt x="270413" y="273510"/>
                    <a:pt x="281647" y="277039"/>
                  </a:cubicBezTo>
                  <a:cubicBezTo>
                    <a:pt x="303324" y="283880"/>
                    <a:pt x="308797" y="283232"/>
                    <a:pt x="306132" y="309445"/>
                  </a:cubicBezTo>
                  <a:cubicBezTo>
                    <a:pt x="302243" y="347540"/>
                    <a:pt x="267964" y="382179"/>
                    <a:pt x="282080" y="421643"/>
                  </a:cubicBezTo>
                  <a:cubicBezTo>
                    <a:pt x="317799" y="431077"/>
                    <a:pt x="315062" y="367416"/>
                    <a:pt x="316142" y="344444"/>
                  </a:cubicBezTo>
                  <a:cubicBezTo>
                    <a:pt x="317727" y="310453"/>
                    <a:pt x="333641" y="283232"/>
                    <a:pt x="331697" y="249385"/>
                  </a:cubicBezTo>
                  <a:cubicBezTo>
                    <a:pt x="330905" y="235486"/>
                    <a:pt x="330545" y="229509"/>
                    <a:pt x="333569" y="222452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8142377" y="3457452"/>
              <a:ext cx="97259" cy="190234"/>
            </a:xfrm>
            <a:custGeom>
              <a:rect b="b" l="l" r="r" t="t"/>
              <a:pathLst>
                <a:path extrusionOk="0" h="220561" w="112764">
                  <a:moveTo>
                    <a:pt x="108957" y="185779"/>
                  </a:moveTo>
                  <a:cubicBezTo>
                    <a:pt x="97795" y="159925"/>
                    <a:pt x="66829" y="140482"/>
                    <a:pt x="58835" y="111676"/>
                  </a:cubicBezTo>
                  <a:cubicBezTo>
                    <a:pt x="40904" y="91584"/>
                    <a:pt x="25781" y="66307"/>
                    <a:pt x="19948" y="47295"/>
                  </a:cubicBezTo>
                  <a:cubicBezTo>
                    <a:pt x="18291" y="41894"/>
                    <a:pt x="18291" y="35197"/>
                    <a:pt x="18363" y="28139"/>
                  </a:cubicBezTo>
                  <a:cubicBezTo>
                    <a:pt x="18363" y="13233"/>
                    <a:pt x="17859" y="3223"/>
                    <a:pt x="9938" y="414"/>
                  </a:cubicBezTo>
                  <a:cubicBezTo>
                    <a:pt x="7489" y="-450"/>
                    <a:pt x="3960" y="54"/>
                    <a:pt x="0" y="1782"/>
                  </a:cubicBezTo>
                  <a:cubicBezTo>
                    <a:pt x="432" y="5023"/>
                    <a:pt x="792" y="8264"/>
                    <a:pt x="1224" y="11432"/>
                  </a:cubicBezTo>
                  <a:lnTo>
                    <a:pt x="1872" y="16545"/>
                  </a:lnTo>
                  <a:cubicBezTo>
                    <a:pt x="3384" y="28716"/>
                    <a:pt x="6265" y="40166"/>
                    <a:pt x="9218" y="52264"/>
                  </a:cubicBezTo>
                  <a:cubicBezTo>
                    <a:pt x="10153" y="56153"/>
                    <a:pt x="11162" y="60042"/>
                    <a:pt x="12098" y="63930"/>
                  </a:cubicBezTo>
                  <a:cubicBezTo>
                    <a:pt x="14619" y="74661"/>
                    <a:pt x="17931" y="85535"/>
                    <a:pt x="21172" y="96121"/>
                  </a:cubicBezTo>
                  <a:cubicBezTo>
                    <a:pt x="25925" y="111748"/>
                    <a:pt x="30893" y="127879"/>
                    <a:pt x="33487" y="144298"/>
                  </a:cubicBezTo>
                  <a:cubicBezTo>
                    <a:pt x="36727" y="164678"/>
                    <a:pt x="44793" y="185274"/>
                    <a:pt x="52714" y="204646"/>
                  </a:cubicBezTo>
                  <a:cubicBezTo>
                    <a:pt x="53506" y="206447"/>
                    <a:pt x="54370" y="208247"/>
                    <a:pt x="55162" y="210047"/>
                  </a:cubicBezTo>
                  <a:cubicBezTo>
                    <a:pt x="60060" y="211271"/>
                    <a:pt x="65461" y="212640"/>
                    <a:pt x="71294" y="214080"/>
                  </a:cubicBezTo>
                  <a:cubicBezTo>
                    <a:pt x="79575" y="216169"/>
                    <a:pt x="88434" y="218401"/>
                    <a:pt x="97291" y="220561"/>
                  </a:cubicBezTo>
                  <a:cubicBezTo>
                    <a:pt x="98011" y="219553"/>
                    <a:pt x="98587" y="218617"/>
                    <a:pt x="99379" y="217465"/>
                  </a:cubicBezTo>
                  <a:cubicBezTo>
                    <a:pt x="109966" y="202054"/>
                    <a:pt x="117743" y="206015"/>
                    <a:pt x="108957" y="185706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8346491" y="2626643"/>
              <a:ext cx="176503" cy="359132"/>
            </a:xfrm>
            <a:custGeom>
              <a:rect b="b" l="l" r="r" t="t"/>
              <a:pathLst>
                <a:path extrusionOk="0" h="416385" w="204641">
                  <a:moveTo>
                    <a:pt x="155527" y="301811"/>
                  </a:moveTo>
                  <a:cubicBezTo>
                    <a:pt x="144077" y="294322"/>
                    <a:pt x="139108" y="271205"/>
                    <a:pt x="134715" y="246144"/>
                  </a:cubicBezTo>
                  <a:cubicBezTo>
                    <a:pt x="133923" y="241392"/>
                    <a:pt x="133203" y="237287"/>
                    <a:pt x="132483" y="234406"/>
                  </a:cubicBezTo>
                  <a:cubicBezTo>
                    <a:pt x="122833" y="194078"/>
                    <a:pt x="112967" y="157423"/>
                    <a:pt x="102165" y="122496"/>
                  </a:cubicBezTo>
                  <a:cubicBezTo>
                    <a:pt x="98132" y="109318"/>
                    <a:pt x="95035" y="95635"/>
                    <a:pt x="92011" y="82384"/>
                  </a:cubicBezTo>
                  <a:cubicBezTo>
                    <a:pt x="87402" y="62076"/>
                    <a:pt x="82649" y="41120"/>
                    <a:pt x="74367" y="21964"/>
                  </a:cubicBezTo>
                  <a:lnTo>
                    <a:pt x="73719" y="20452"/>
                  </a:lnTo>
                  <a:cubicBezTo>
                    <a:pt x="70479" y="13035"/>
                    <a:pt x="67742" y="6409"/>
                    <a:pt x="65221" y="0"/>
                  </a:cubicBezTo>
                  <a:cubicBezTo>
                    <a:pt x="58092" y="8282"/>
                    <a:pt x="50747" y="16131"/>
                    <a:pt x="42897" y="23477"/>
                  </a:cubicBezTo>
                  <a:cubicBezTo>
                    <a:pt x="49811" y="49330"/>
                    <a:pt x="53843" y="77631"/>
                    <a:pt x="51251" y="95995"/>
                  </a:cubicBezTo>
                  <a:lnTo>
                    <a:pt x="50459" y="101252"/>
                  </a:lnTo>
                  <a:lnTo>
                    <a:pt x="45130" y="101036"/>
                  </a:lnTo>
                  <a:cubicBezTo>
                    <a:pt x="43113" y="100892"/>
                    <a:pt x="40449" y="101108"/>
                    <a:pt x="39368" y="102548"/>
                  </a:cubicBezTo>
                  <a:cubicBezTo>
                    <a:pt x="35480" y="107877"/>
                    <a:pt x="42753" y="127033"/>
                    <a:pt x="47146" y="138411"/>
                  </a:cubicBezTo>
                  <a:cubicBezTo>
                    <a:pt x="51755" y="150582"/>
                    <a:pt x="54348" y="157711"/>
                    <a:pt x="53412" y="162752"/>
                  </a:cubicBezTo>
                  <a:lnTo>
                    <a:pt x="52691" y="166497"/>
                  </a:lnTo>
                  <a:lnTo>
                    <a:pt x="49018" y="167361"/>
                  </a:lnTo>
                  <a:cubicBezTo>
                    <a:pt x="46642" y="167937"/>
                    <a:pt x="44049" y="168441"/>
                    <a:pt x="41385" y="169017"/>
                  </a:cubicBezTo>
                  <a:cubicBezTo>
                    <a:pt x="28063" y="171826"/>
                    <a:pt x="11571" y="175283"/>
                    <a:pt x="5450" y="186013"/>
                  </a:cubicBezTo>
                  <a:cubicBezTo>
                    <a:pt x="-2399" y="199911"/>
                    <a:pt x="-23" y="228429"/>
                    <a:pt x="1921" y="251402"/>
                  </a:cubicBezTo>
                  <a:cubicBezTo>
                    <a:pt x="2713" y="260619"/>
                    <a:pt x="3433" y="269261"/>
                    <a:pt x="3433" y="276174"/>
                  </a:cubicBezTo>
                  <a:cubicBezTo>
                    <a:pt x="3433" y="322984"/>
                    <a:pt x="4298" y="375698"/>
                    <a:pt x="13011" y="416386"/>
                  </a:cubicBezTo>
                  <a:cubicBezTo>
                    <a:pt x="25830" y="414442"/>
                    <a:pt x="37064" y="409329"/>
                    <a:pt x="48731" y="404000"/>
                  </a:cubicBezTo>
                  <a:cubicBezTo>
                    <a:pt x="58164" y="399679"/>
                    <a:pt x="67958" y="395214"/>
                    <a:pt x="78689" y="392477"/>
                  </a:cubicBezTo>
                  <a:cubicBezTo>
                    <a:pt x="87330" y="390245"/>
                    <a:pt x="95324" y="388949"/>
                    <a:pt x="103029" y="387724"/>
                  </a:cubicBezTo>
                  <a:cubicBezTo>
                    <a:pt x="120168" y="384916"/>
                    <a:pt x="135003" y="382467"/>
                    <a:pt x="149838" y="370873"/>
                  </a:cubicBezTo>
                  <a:cubicBezTo>
                    <a:pt x="166185" y="358127"/>
                    <a:pt x="183901" y="350421"/>
                    <a:pt x="204641" y="347324"/>
                  </a:cubicBezTo>
                  <a:cubicBezTo>
                    <a:pt x="202048" y="340987"/>
                    <a:pt x="200392" y="334146"/>
                    <a:pt x="200392" y="325576"/>
                  </a:cubicBezTo>
                  <a:cubicBezTo>
                    <a:pt x="200392" y="319095"/>
                    <a:pt x="201041" y="312758"/>
                    <a:pt x="202048" y="306420"/>
                  </a:cubicBezTo>
                  <a:cubicBezTo>
                    <a:pt x="195279" y="306924"/>
                    <a:pt x="188942" y="307213"/>
                    <a:pt x="183180" y="307213"/>
                  </a:cubicBezTo>
                  <a:cubicBezTo>
                    <a:pt x="171011" y="307213"/>
                    <a:pt x="161433" y="305844"/>
                    <a:pt x="155383" y="3018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8163749" y="3200048"/>
              <a:ext cx="298307" cy="347295"/>
            </a:xfrm>
            <a:custGeom>
              <a:rect b="b" l="l" r="r" t="t"/>
              <a:pathLst>
                <a:path extrusionOk="0" h="402661" w="345863">
                  <a:moveTo>
                    <a:pt x="24773" y="46937"/>
                  </a:moveTo>
                  <a:cubicBezTo>
                    <a:pt x="24557" y="49098"/>
                    <a:pt x="24125" y="51042"/>
                    <a:pt x="23837" y="53131"/>
                  </a:cubicBezTo>
                  <a:cubicBezTo>
                    <a:pt x="23837" y="53131"/>
                    <a:pt x="23837" y="53203"/>
                    <a:pt x="23837" y="53275"/>
                  </a:cubicBezTo>
                  <a:lnTo>
                    <a:pt x="23837" y="53275"/>
                  </a:lnTo>
                  <a:cubicBezTo>
                    <a:pt x="21317" y="69766"/>
                    <a:pt x="16780" y="83809"/>
                    <a:pt x="11451" y="99364"/>
                  </a:cubicBezTo>
                  <a:cubicBezTo>
                    <a:pt x="9578" y="104765"/>
                    <a:pt x="7706" y="110310"/>
                    <a:pt x="5834" y="116215"/>
                  </a:cubicBezTo>
                  <a:cubicBezTo>
                    <a:pt x="-1728" y="140052"/>
                    <a:pt x="6842" y="149270"/>
                    <a:pt x="22396" y="166049"/>
                  </a:cubicBezTo>
                  <a:lnTo>
                    <a:pt x="28158" y="172314"/>
                  </a:lnTo>
                  <a:cubicBezTo>
                    <a:pt x="31903" y="176491"/>
                    <a:pt x="36079" y="180452"/>
                    <a:pt x="40112" y="184268"/>
                  </a:cubicBezTo>
                  <a:cubicBezTo>
                    <a:pt x="54947" y="198455"/>
                    <a:pt x="71870" y="214514"/>
                    <a:pt x="58620" y="236695"/>
                  </a:cubicBezTo>
                  <a:cubicBezTo>
                    <a:pt x="50410" y="250449"/>
                    <a:pt x="23621" y="285808"/>
                    <a:pt x="0" y="296323"/>
                  </a:cubicBezTo>
                  <a:cubicBezTo>
                    <a:pt x="5329" y="304604"/>
                    <a:pt x="5473" y="316414"/>
                    <a:pt x="5401" y="326568"/>
                  </a:cubicBezTo>
                  <a:cubicBezTo>
                    <a:pt x="5401" y="332762"/>
                    <a:pt x="5401" y="338523"/>
                    <a:pt x="6481" y="342196"/>
                  </a:cubicBezTo>
                  <a:cubicBezTo>
                    <a:pt x="11090" y="357102"/>
                    <a:pt x="20884" y="374386"/>
                    <a:pt x="32623" y="389797"/>
                  </a:cubicBezTo>
                  <a:cubicBezTo>
                    <a:pt x="32623" y="389653"/>
                    <a:pt x="32623" y="389509"/>
                    <a:pt x="32623" y="389365"/>
                  </a:cubicBezTo>
                  <a:cubicBezTo>
                    <a:pt x="52571" y="388429"/>
                    <a:pt x="66254" y="413490"/>
                    <a:pt x="82888" y="397070"/>
                  </a:cubicBezTo>
                  <a:cubicBezTo>
                    <a:pt x="90954" y="389149"/>
                    <a:pt x="95347" y="360631"/>
                    <a:pt x="100316" y="348965"/>
                  </a:cubicBezTo>
                  <a:cubicBezTo>
                    <a:pt x="119760" y="303740"/>
                    <a:pt x="138411" y="259307"/>
                    <a:pt x="147845" y="211346"/>
                  </a:cubicBezTo>
                  <a:cubicBezTo>
                    <a:pt x="149934" y="200760"/>
                    <a:pt x="154614" y="190390"/>
                    <a:pt x="152382" y="178795"/>
                  </a:cubicBezTo>
                  <a:cubicBezTo>
                    <a:pt x="150006" y="166697"/>
                    <a:pt x="139996" y="162376"/>
                    <a:pt x="136611" y="151790"/>
                  </a:cubicBezTo>
                  <a:cubicBezTo>
                    <a:pt x="129481" y="129322"/>
                    <a:pt x="143236" y="129538"/>
                    <a:pt x="167289" y="126369"/>
                  </a:cubicBezTo>
                  <a:cubicBezTo>
                    <a:pt x="217195" y="119672"/>
                    <a:pt x="257019" y="91298"/>
                    <a:pt x="297995" y="64365"/>
                  </a:cubicBezTo>
                  <a:cubicBezTo>
                    <a:pt x="312325" y="54931"/>
                    <a:pt x="330257" y="33543"/>
                    <a:pt x="337963" y="18636"/>
                  </a:cubicBezTo>
                  <a:cubicBezTo>
                    <a:pt x="343436" y="7978"/>
                    <a:pt x="354022" y="8050"/>
                    <a:pt x="334938" y="1136"/>
                  </a:cubicBezTo>
                  <a:cubicBezTo>
                    <a:pt x="325864" y="-2176"/>
                    <a:pt x="315062" y="2505"/>
                    <a:pt x="307501" y="5601"/>
                  </a:cubicBezTo>
                  <a:cubicBezTo>
                    <a:pt x="262924" y="23749"/>
                    <a:pt x="231598" y="71062"/>
                    <a:pt x="175354" y="60908"/>
                  </a:cubicBezTo>
                  <a:cubicBezTo>
                    <a:pt x="122280" y="71566"/>
                    <a:pt x="76767" y="63789"/>
                    <a:pt x="24845" y="47009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209;p37"/>
            <p:cNvGrpSpPr/>
            <p:nvPr/>
          </p:nvGrpSpPr>
          <p:grpSpPr>
            <a:xfrm>
              <a:off x="4291334" y="3588337"/>
              <a:ext cx="142270" cy="45724"/>
              <a:chOff x="6778190" y="3170541"/>
              <a:chExt cx="164912" cy="53001"/>
            </a:xfrm>
          </p:grpSpPr>
          <p:sp>
            <p:nvSpPr>
              <p:cNvPr id="210" name="Google Shape;210;p37"/>
              <p:cNvSpPr/>
              <p:nvPr/>
            </p:nvSpPr>
            <p:spPr>
              <a:xfrm>
                <a:off x="6778190" y="3173565"/>
                <a:ext cx="43136" cy="49977"/>
              </a:xfrm>
              <a:custGeom>
                <a:rect b="b" l="l" r="r" t="t"/>
                <a:pathLst>
                  <a:path extrusionOk="0" h="49977" w="43136">
                    <a:moveTo>
                      <a:pt x="0" y="27798"/>
                    </a:moveTo>
                    <a:lnTo>
                      <a:pt x="0" y="0"/>
                    </a:lnTo>
                    <a:lnTo>
                      <a:pt x="9146" y="0"/>
                    </a:lnTo>
                    <a:lnTo>
                      <a:pt x="9146" y="27509"/>
                    </a:lnTo>
                    <a:cubicBezTo>
                      <a:pt x="9146" y="37663"/>
                      <a:pt x="13755" y="42056"/>
                      <a:pt x="21676" y="42056"/>
                    </a:cubicBezTo>
                    <a:cubicBezTo>
                      <a:pt x="29598" y="42056"/>
                      <a:pt x="34135" y="37663"/>
                      <a:pt x="34135" y="27509"/>
                    </a:cubicBezTo>
                    <a:lnTo>
                      <a:pt x="34135" y="0"/>
                    </a:lnTo>
                    <a:lnTo>
                      <a:pt x="43136" y="0"/>
                    </a:lnTo>
                    <a:lnTo>
                      <a:pt x="43136" y="27798"/>
                    </a:lnTo>
                    <a:cubicBezTo>
                      <a:pt x="43136" y="42200"/>
                      <a:pt x="35071" y="49978"/>
                      <a:pt x="21604" y="49978"/>
                    </a:cubicBezTo>
                    <a:cubicBezTo>
                      <a:pt x="8138" y="49978"/>
                      <a:pt x="0" y="42128"/>
                      <a:pt x="0" y="2779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6828384" y="3176950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2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946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487"/>
                    </a:lnTo>
                    <a:cubicBezTo>
                      <a:pt x="14979" y="37159"/>
                      <a:pt x="16779" y="39104"/>
                      <a:pt x="20164" y="39104"/>
                    </a:cubicBezTo>
                    <a:cubicBezTo>
                      <a:pt x="21964" y="39104"/>
                      <a:pt x="23765" y="38599"/>
                      <a:pt x="25133" y="37519"/>
                    </a:cubicBezTo>
                    <a:lnTo>
                      <a:pt x="27582" y="43785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6860574" y="3184655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7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5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8" y="32262"/>
                      <a:pt x="15915" y="32262"/>
                    </a:cubicBezTo>
                    <a:cubicBezTo>
                      <a:pt x="20452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7"/>
              <p:cNvSpPr/>
              <p:nvPr/>
            </p:nvSpPr>
            <p:spPr>
              <a:xfrm>
                <a:off x="6906087" y="3170541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29" y="52282"/>
                    </a:lnTo>
                    <a:lnTo>
                      <a:pt x="28229" y="31830"/>
                    </a:lnTo>
                    <a:cubicBezTo>
                      <a:pt x="28229" y="25133"/>
                      <a:pt x="24917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6" y="14187"/>
                    </a:cubicBezTo>
                    <a:cubicBezTo>
                      <a:pt x="30318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37"/>
            <p:cNvGrpSpPr/>
            <p:nvPr/>
          </p:nvGrpSpPr>
          <p:grpSpPr>
            <a:xfrm>
              <a:off x="4846448" y="3664690"/>
              <a:ext cx="277333" cy="45725"/>
              <a:chOff x="7421636" y="3259046"/>
              <a:chExt cx="321471" cy="53002"/>
            </a:xfrm>
          </p:grpSpPr>
          <p:sp>
            <p:nvSpPr>
              <p:cNvPr id="215" name="Google Shape;215;p37"/>
              <p:cNvSpPr/>
              <p:nvPr/>
            </p:nvSpPr>
            <p:spPr>
              <a:xfrm>
                <a:off x="7421636" y="3261350"/>
                <a:ext cx="45945" cy="50698"/>
              </a:xfrm>
              <a:custGeom>
                <a:rect b="b" l="l" r="r" t="t"/>
                <a:pathLst>
                  <a:path extrusionOk="0" h="50698" w="45945">
                    <a:moveTo>
                      <a:pt x="0" y="25349"/>
                    </a:moveTo>
                    <a:cubicBezTo>
                      <a:pt x="0" y="10586"/>
                      <a:pt x="11307" y="0"/>
                      <a:pt x="26430" y="0"/>
                    </a:cubicBezTo>
                    <a:cubicBezTo>
                      <a:pt x="34495" y="0"/>
                      <a:pt x="41336" y="2881"/>
                      <a:pt x="45945" y="8210"/>
                    </a:cubicBezTo>
                    <a:lnTo>
                      <a:pt x="40040" y="13755"/>
                    </a:lnTo>
                    <a:cubicBezTo>
                      <a:pt x="36440" y="9866"/>
                      <a:pt x="31975" y="7993"/>
                      <a:pt x="26862" y="7993"/>
                    </a:cubicBezTo>
                    <a:cubicBezTo>
                      <a:pt x="16636" y="7993"/>
                      <a:pt x="9218" y="15195"/>
                      <a:pt x="9218" y="25349"/>
                    </a:cubicBezTo>
                    <a:cubicBezTo>
                      <a:pt x="9218" y="35503"/>
                      <a:pt x="16636" y="42704"/>
                      <a:pt x="26862" y="42704"/>
                    </a:cubicBezTo>
                    <a:cubicBezTo>
                      <a:pt x="31975" y="42704"/>
                      <a:pt x="36440" y="40832"/>
                      <a:pt x="40040" y="36871"/>
                    </a:cubicBezTo>
                    <a:lnTo>
                      <a:pt x="45945" y="42488"/>
                    </a:lnTo>
                    <a:cubicBezTo>
                      <a:pt x="41336" y="47817"/>
                      <a:pt x="34495" y="50698"/>
                      <a:pt x="26357" y="50698"/>
                    </a:cubicBezTo>
                    <a:cubicBezTo>
                      <a:pt x="11307" y="50698"/>
                      <a:pt x="0" y="40040"/>
                      <a:pt x="0" y="253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7471038" y="3273305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7519647" y="3259046"/>
                <a:ext cx="8786" cy="52282"/>
              </a:xfrm>
              <a:custGeom>
                <a:rect b="b" l="l" r="r" t="t"/>
                <a:pathLst>
                  <a:path extrusionOk="0" h="52282" w="8786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7536931" y="3273305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7585468" y="3273233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2" y="8210"/>
                    </a:cubicBezTo>
                    <a:cubicBezTo>
                      <a:pt x="13035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5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7611898" y="3273089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7"/>
              <p:cNvSpPr/>
              <p:nvPr/>
            </p:nvSpPr>
            <p:spPr>
              <a:xfrm>
                <a:off x="7654603" y="3259046"/>
                <a:ext cx="39895" cy="52786"/>
              </a:xfrm>
              <a:custGeom>
                <a:rect b="b" l="l" r="r" t="t"/>
                <a:pathLst>
                  <a:path extrusionOk="0" h="52786" w="39895">
                    <a:moveTo>
                      <a:pt x="39895" y="0"/>
                    </a:moveTo>
                    <a:lnTo>
                      <a:pt x="39895" y="52282"/>
                    </a:lnTo>
                    <a:lnTo>
                      <a:pt x="31470" y="52282"/>
                    </a:lnTo>
                    <a:lnTo>
                      <a:pt x="31470" y="47457"/>
                    </a:lnTo>
                    <a:cubicBezTo>
                      <a:pt x="28517" y="51058"/>
                      <a:pt x="24125" y="52787"/>
                      <a:pt x="19011" y="52787"/>
                    </a:cubicBezTo>
                    <a:cubicBezTo>
                      <a:pt x="8066" y="52787"/>
                      <a:pt x="0" y="45153"/>
                      <a:pt x="0" y="33487"/>
                    </a:cubicBezTo>
                    <a:cubicBezTo>
                      <a:pt x="0" y="21820"/>
                      <a:pt x="8066" y="14259"/>
                      <a:pt x="19011" y="14259"/>
                    </a:cubicBezTo>
                    <a:cubicBezTo>
                      <a:pt x="23908" y="14259"/>
                      <a:pt x="28157" y="15915"/>
                      <a:pt x="31110" y="19300"/>
                    </a:cubicBezTo>
                    <a:lnTo>
                      <a:pt x="31110" y="0"/>
                    </a:lnTo>
                    <a:lnTo>
                      <a:pt x="39895" y="0"/>
                    </a:lnTo>
                    <a:close/>
                    <a:moveTo>
                      <a:pt x="31254" y="33487"/>
                    </a:moveTo>
                    <a:cubicBezTo>
                      <a:pt x="31254" y="26285"/>
                      <a:pt x="26357" y="21748"/>
                      <a:pt x="20019" y="21748"/>
                    </a:cubicBezTo>
                    <a:cubicBezTo>
                      <a:pt x="13682" y="21748"/>
                      <a:pt x="8786" y="26357"/>
                      <a:pt x="8786" y="33487"/>
                    </a:cubicBezTo>
                    <a:cubicBezTo>
                      <a:pt x="8786" y="40616"/>
                      <a:pt x="13682" y="45225"/>
                      <a:pt x="20019" y="45225"/>
                    </a:cubicBezTo>
                    <a:cubicBezTo>
                      <a:pt x="26357" y="45225"/>
                      <a:pt x="31254" y="40616"/>
                      <a:pt x="31254" y="334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7"/>
              <p:cNvSpPr/>
              <p:nvPr/>
            </p:nvSpPr>
            <p:spPr>
              <a:xfrm>
                <a:off x="7702996" y="3273305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5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37"/>
            <p:cNvGrpSpPr/>
            <p:nvPr/>
          </p:nvGrpSpPr>
          <p:grpSpPr>
            <a:xfrm>
              <a:off x="4697087" y="4281361"/>
              <a:ext cx="372636" cy="47340"/>
              <a:chOff x="7248514" y="3973859"/>
              <a:chExt cx="431941" cy="54874"/>
            </a:xfrm>
          </p:grpSpPr>
          <p:sp>
            <p:nvSpPr>
              <p:cNvPr id="224" name="Google Shape;224;p37"/>
              <p:cNvSpPr/>
              <p:nvPr/>
            </p:nvSpPr>
            <p:spPr>
              <a:xfrm>
                <a:off x="7248514" y="3978900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7" y="0"/>
                    </a:moveTo>
                    <a:lnTo>
                      <a:pt x="43857" y="49330"/>
                    </a:lnTo>
                    <a:lnTo>
                      <a:pt x="36295" y="49330"/>
                    </a:lnTo>
                    <a:lnTo>
                      <a:pt x="9074" y="15915"/>
                    </a:lnTo>
                    <a:lnTo>
                      <a:pt x="907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2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7301733" y="3990134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12" y="22108"/>
                    </a:moveTo>
                    <a:lnTo>
                      <a:pt x="8786" y="22108"/>
                    </a:lnTo>
                    <a:cubicBezTo>
                      <a:pt x="9866" y="27581"/>
                      <a:pt x="14403" y="31110"/>
                      <a:pt x="20956" y="31110"/>
                    </a:cubicBezTo>
                    <a:cubicBezTo>
                      <a:pt x="25205" y="31110"/>
                      <a:pt x="28518" y="29742"/>
                      <a:pt x="31182" y="27005"/>
                    </a:cubicBezTo>
                    <a:lnTo>
                      <a:pt x="35935" y="32406"/>
                    </a:lnTo>
                    <a:cubicBezTo>
                      <a:pt x="32551" y="36439"/>
                      <a:pt x="27293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4" y="0"/>
                    </a:cubicBezTo>
                    <a:cubicBezTo>
                      <a:pt x="30606" y="0"/>
                      <a:pt x="38456" y="7705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14" y="16275"/>
                    </a:moveTo>
                    <a:lnTo>
                      <a:pt x="30030" y="16275"/>
                    </a:lnTo>
                    <a:cubicBezTo>
                      <a:pt x="29310" y="10874"/>
                      <a:pt x="25133" y="7129"/>
                      <a:pt x="19372" y="7129"/>
                    </a:cubicBezTo>
                    <a:cubicBezTo>
                      <a:pt x="13611" y="7129"/>
                      <a:pt x="9506" y="10802"/>
                      <a:pt x="8642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7342493" y="3990638"/>
                <a:ext cx="64308" cy="37591"/>
              </a:xfrm>
              <a:custGeom>
                <a:rect b="b" l="l" r="r" t="t"/>
                <a:pathLst>
                  <a:path extrusionOk="0" h="37591" w="64308">
                    <a:moveTo>
                      <a:pt x="64164" y="0"/>
                    </a:moveTo>
                    <a:lnTo>
                      <a:pt x="50265" y="37591"/>
                    </a:lnTo>
                    <a:lnTo>
                      <a:pt x="41840" y="37591"/>
                    </a:lnTo>
                    <a:lnTo>
                      <a:pt x="32118" y="11666"/>
                    </a:lnTo>
                    <a:lnTo>
                      <a:pt x="22252" y="37591"/>
                    </a:lnTo>
                    <a:lnTo>
                      <a:pt x="13827" y="37591"/>
                    </a:lnTo>
                    <a:lnTo>
                      <a:pt x="0" y="0"/>
                    </a:lnTo>
                    <a:lnTo>
                      <a:pt x="8353" y="0"/>
                    </a:lnTo>
                    <a:lnTo>
                      <a:pt x="18291" y="27726"/>
                    </a:lnTo>
                    <a:lnTo>
                      <a:pt x="28662" y="0"/>
                    </a:lnTo>
                    <a:lnTo>
                      <a:pt x="36079" y="0"/>
                    </a:lnTo>
                    <a:lnTo>
                      <a:pt x="46233" y="27869"/>
                    </a:lnTo>
                    <a:lnTo>
                      <a:pt x="56459" y="0"/>
                    </a:lnTo>
                    <a:lnTo>
                      <a:pt x="643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7433015" y="3978900"/>
                <a:ext cx="53938" cy="49329"/>
              </a:xfrm>
              <a:custGeom>
                <a:rect b="b" l="l" r="r" t="t"/>
                <a:pathLst>
                  <a:path extrusionOk="0" h="49329" w="53938">
                    <a:moveTo>
                      <a:pt x="45296" y="49330"/>
                    </a:moveTo>
                    <a:lnTo>
                      <a:pt x="45296" y="16635"/>
                    </a:lnTo>
                    <a:cubicBezTo>
                      <a:pt x="45296" y="16635"/>
                      <a:pt x="29021" y="43713"/>
                      <a:pt x="29021" y="43713"/>
                    </a:cubicBezTo>
                    <a:lnTo>
                      <a:pt x="24917" y="43713"/>
                    </a:lnTo>
                    <a:lnTo>
                      <a:pt x="8713" y="17068"/>
                    </a:lnTo>
                    <a:lnTo>
                      <a:pt x="871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27149" y="32695"/>
                    </a:lnTo>
                    <a:lnTo>
                      <a:pt x="46377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8" y="49330"/>
                      <a:pt x="45368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7496387" y="3990134"/>
                <a:ext cx="38456" cy="38527"/>
              </a:xfrm>
              <a:custGeom>
                <a:rect b="b" l="l" r="r" t="t"/>
                <a:pathLst>
                  <a:path extrusionOk="0" h="38527" w="38456">
                    <a:moveTo>
                      <a:pt x="38384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90" y="29742"/>
                      <a:pt x="31255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10" y="0"/>
                      <a:pt x="19444" y="0"/>
                    </a:cubicBezTo>
                    <a:cubicBezTo>
                      <a:pt x="30678" y="0"/>
                      <a:pt x="38456" y="7705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74" y="16275"/>
                    </a:lnTo>
                    <a:cubicBezTo>
                      <a:pt x="29454" y="10874"/>
                      <a:pt x="25277" y="7129"/>
                      <a:pt x="19516" y="7129"/>
                    </a:cubicBezTo>
                    <a:cubicBezTo>
                      <a:pt x="13755" y="7129"/>
                      <a:pt x="9651" y="10802"/>
                      <a:pt x="8786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7537147" y="3990638"/>
                <a:ext cx="38887" cy="37591"/>
              </a:xfrm>
              <a:custGeom>
                <a:rect b="b" l="l" r="r" t="t"/>
                <a:pathLst>
                  <a:path extrusionOk="0" h="37591" w="38887">
                    <a:moveTo>
                      <a:pt x="29094" y="37591"/>
                    </a:moveTo>
                    <a:lnTo>
                      <a:pt x="19443" y="24557"/>
                    </a:lnTo>
                    <a:lnTo>
                      <a:pt x="9722" y="37591"/>
                    </a:lnTo>
                    <a:lnTo>
                      <a:pt x="0" y="37591"/>
                    </a:lnTo>
                    <a:lnTo>
                      <a:pt x="14619" y="18508"/>
                    </a:lnTo>
                    <a:lnTo>
                      <a:pt x="576" y="0"/>
                    </a:lnTo>
                    <a:lnTo>
                      <a:pt x="10370" y="0"/>
                    </a:lnTo>
                    <a:lnTo>
                      <a:pt x="19588" y="12315"/>
                    </a:lnTo>
                    <a:lnTo>
                      <a:pt x="28806" y="0"/>
                    </a:lnTo>
                    <a:lnTo>
                      <a:pt x="38311" y="0"/>
                    </a:lnTo>
                    <a:lnTo>
                      <a:pt x="24197" y="18364"/>
                    </a:lnTo>
                    <a:lnTo>
                      <a:pt x="38888" y="37591"/>
                    </a:lnTo>
                    <a:lnTo>
                      <a:pt x="28950" y="375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37"/>
              <p:cNvSpPr/>
              <p:nvPr/>
            </p:nvSpPr>
            <p:spPr>
              <a:xfrm>
                <a:off x="7581508" y="3973859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113"/>
                    </a:cubicBezTo>
                    <a:cubicBezTo>
                      <a:pt x="11234" y="8210"/>
                      <a:pt x="8930" y="10586"/>
                      <a:pt x="5617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37"/>
              <p:cNvSpPr/>
              <p:nvPr/>
            </p:nvSpPr>
            <p:spPr>
              <a:xfrm>
                <a:off x="7599943" y="3990206"/>
                <a:ext cx="36439" cy="38527"/>
              </a:xfrm>
              <a:custGeom>
                <a:rect b="b" l="l" r="r" t="t"/>
                <a:pathLst>
                  <a:path extrusionOk="0" h="38527" w="36439">
                    <a:moveTo>
                      <a:pt x="0" y="19228"/>
                    </a:moveTo>
                    <a:cubicBezTo>
                      <a:pt x="0" y="7994"/>
                      <a:pt x="8426" y="0"/>
                      <a:pt x="20381" y="0"/>
                    </a:cubicBezTo>
                    <a:cubicBezTo>
                      <a:pt x="27725" y="0"/>
                      <a:pt x="33559" y="3025"/>
                      <a:pt x="36440" y="8714"/>
                    </a:cubicBezTo>
                    <a:lnTo>
                      <a:pt x="29670" y="12675"/>
                    </a:lnTo>
                    <a:cubicBezTo>
                      <a:pt x="27438" y="9074"/>
                      <a:pt x="24053" y="7490"/>
                      <a:pt x="20308" y="7490"/>
                    </a:cubicBezTo>
                    <a:cubicBezTo>
                      <a:pt x="13827" y="7490"/>
                      <a:pt x="8858" y="12026"/>
                      <a:pt x="8858" y="19228"/>
                    </a:cubicBezTo>
                    <a:cubicBezTo>
                      <a:pt x="8858" y="26429"/>
                      <a:pt x="13827" y="30966"/>
                      <a:pt x="20308" y="30966"/>
                    </a:cubicBezTo>
                    <a:cubicBezTo>
                      <a:pt x="24053" y="30966"/>
                      <a:pt x="27438" y="29382"/>
                      <a:pt x="29670" y="25781"/>
                    </a:cubicBezTo>
                    <a:lnTo>
                      <a:pt x="36440" y="29742"/>
                    </a:lnTo>
                    <a:cubicBezTo>
                      <a:pt x="33559" y="35359"/>
                      <a:pt x="27725" y="38528"/>
                      <a:pt x="20381" y="38528"/>
                    </a:cubicBezTo>
                    <a:cubicBezTo>
                      <a:pt x="8498" y="38528"/>
                      <a:pt x="0" y="30462"/>
                      <a:pt x="0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7640343" y="3990206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94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5503300" y="3366844"/>
              <a:ext cx="286651" cy="45601"/>
              <a:chOff x="8183043" y="2913810"/>
              <a:chExt cx="332272" cy="52858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8183043" y="2916835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6" y="0"/>
                    </a:moveTo>
                    <a:lnTo>
                      <a:pt x="43856" y="49330"/>
                    </a:lnTo>
                    <a:lnTo>
                      <a:pt x="36295" y="49330"/>
                    </a:lnTo>
                    <a:lnTo>
                      <a:pt x="9073" y="15915"/>
                    </a:lnTo>
                    <a:lnTo>
                      <a:pt x="907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6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8236260" y="2927997"/>
                <a:ext cx="38456" cy="38527"/>
              </a:xfrm>
              <a:custGeom>
                <a:rect b="b" l="l" r="r" t="t"/>
                <a:pathLst>
                  <a:path extrusionOk="0" h="38527" w="38456">
                    <a:moveTo>
                      <a:pt x="38312" y="22108"/>
                    </a:moveTo>
                    <a:lnTo>
                      <a:pt x="8786" y="22108"/>
                    </a:lnTo>
                    <a:cubicBezTo>
                      <a:pt x="9866" y="27581"/>
                      <a:pt x="14403" y="31110"/>
                      <a:pt x="20956" y="31110"/>
                    </a:cubicBezTo>
                    <a:cubicBezTo>
                      <a:pt x="25205" y="31110"/>
                      <a:pt x="28518" y="29742"/>
                      <a:pt x="31183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4" y="0"/>
                    </a:cubicBezTo>
                    <a:cubicBezTo>
                      <a:pt x="30606" y="0"/>
                      <a:pt x="38456" y="7706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14" y="16275"/>
                    </a:moveTo>
                    <a:lnTo>
                      <a:pt x="30030" y="16275"/>
                    </a:lnTo>
                    <a:cubicBezTo>
                      <a:pt x="29310" y="10874"/>
                      <a:pt x="25133" y="7129"/>
                      <a:pt x="19372" y="7129"/>
                    </a:cubicBezTo>
                    <a:cubicBezTo>
                      <a:pt x="13611" y="7129"/>
                      <a:pt x="9506" y="10802"/>
                      <a:pt x="8642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8283214" y="2913810"/>
                <a:ext cx="39896" cy="52786"/>
              </a:xfrm>
              <a:custGeom>
                <a:rect b="b" l="l" r="r" t="t"/>
                <a:pathLst>
                  <a:path extrusionOk="0" h="52786" w="39896">
                    <a:moveTo>
                      <a:pt x="39896" y="33487"/>
                    </a:moveTo>
                    <a:cubicBezTo>
                      <a:pt x="39896" y="45153"/>
                      <a:pt x="31758" y="52786"/>
                      <a:pt x="20812" y="52786"/>
                    </a:cubicBezTo>
                    <a:cubicBezTo>
                      <a:pt x="15699" y="52786"/>
                      <a:pt x="11307" y="51058"/>
                      <a:pt x="8354" y="47457"/>
                    </a:cubicBezTo>
                    <a:lnTo>
                      <a:pt x="8354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228"/>
                    </a:lnTo>
                    <a:cubicBezTo>
                      <a:pt x="11810" y="15843"/>
                      <a:pt x="16059" y="14259"/>
                      <a:pt x="20812" y="14259"/>
                    </a:cubicBezTo>
                    <a:cubicBezTo>
                      <a:pt x="31831" y="14259"/>
                      <a:pt x="39896" y="21820"/>
                      <a:pt x="39896" y="33487"/>
                    </a:cubicBezTo>
                    <a:close/>
                    <a:moveTo>
                      <a:pt x="30966" y="33487"/>
                    </a:moveTo>
                    <a:cubicBezTo>
                      <a:pt x="30966" y="26285"/>
                      <a:pt x="26141" y="21748"/>
                      <a:pt x="19804" y="21748"/>
                    </a:cubicBezTo>
                    <a:cubicBezTo>
                      <a:pt x="13467" y="21748"/>
                      <a:pt x="8570" y="26357"/>
                      <a:pt x="8570" y="33487"/>
                    </a:cubicBezTo>
                    <a:cubicBezTo>
                      <a:pt x="8570" y="40616"/>
                      <a:pt x="13467" y="45225"/>
                      <a:pt x="19804" y="45225"/>
                    </a:cubicBezTo>
                    <a:cubicBezTo>
                      <a:pt x="26141" y="45225"/>
                      <a:pt x="30966" y="40616"/>
                      <a:pt x="30966" y="3348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8331536" y="2927997"/>
                <a:ext cx="21747" cy="38023"/>
              </a:xfrm>
              <a:custGeom>
                <a:rect b="b" l="l" r="r" t="t"/>
                <a:pathLst>
                  <a:path extrusionOk="0" h="38023" w="21747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5" y="8282"/>
                      <a:pt x="20308" y="8210"/>
                      <a:pt x="19732" y="8210"/>
                    </a:cubicBezTo>
                    <a:cubicBezTo>
                      <a:pt x="13034" y="8210"/>
                      <a:pt x="8786" y="12170"/>
                      <a:pt x="8786" y="19804"/>
                    </a:cubicBezTo>
                    <a:lnTo>
                      <a:pt x="8786" y="38024"/>
                    </a:lnTo>
                    <a:lnTo>
                      <a:pt x="0" y="38024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905"/>
                    </a:lnTo>
                    <a:cubicBezTo>
                      <a:pt x="10873" y="1944"/>
                      <a:pt x="15482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8357893" y="2927853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6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9" y="32262"/>
                      <a:pt x="15916" y="32262"/>
                    </a:cubicBezTo>
                    <a:cubicBezTo>
                      <a:pt x="20453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7"/>
              <p:cNvSpPr/>
              <p:nvPr/>
            </p:nvSpPr>
            <p:spPr>
              <a:xfrm>
                <a:off x="8399013" y="2928141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72" y="34279"/>
                    </a:moveTo>
                    <a:lnTo>
                      <a:pt x="3457" y="27581"/>
                    </a:lnTo>
                    <a:cubicBezTo>
                      <a:pt x="6769" y="29742"/>
                      <a:pt x="11810" y="31326"/>
                      <a:pt x="16563" y="31326"/>
                    </a:cubicBezTo>
                    <a:cubicBezTo>
                      <a:pt x="22108" y="31326"/>
                      <a:pt x="24412" y="29742"/>
                      <a:pt x="24412" y="27149"/>
                    </a:cubicBezTo>
                    <a:cubicBezTo>
                      <a:pt x="24412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7"/>
              <p:cNvSpPr/>
              <p:nvPr/>
            </p:nvSpPr>
            <p:spPr>
              <a:xfrm>
                <a:off x="8439701" y="2913882"/>
                <a:ext cx="39104" cy="52282"/>
              </a:xfrm>
              <a:custGeom>
                <a:rect b="b" l="l" r="r" t="t"/>
                <a:pathLst>
                  <a:path extrusionOk="0" h="52282" w="39104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2" y="14619"/>
                    </a:lnTo>
                    <a:lnTo>
                      <a:pt x="21893" y="30390"/>
                    </a:lnTo>
                    <a:lnTo>
                      <a:pt x="39104" y="52210"/>
                    </a:lnTo>
                    <a:lnTo>
                      <a:pt x="28374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7"/>
              <p:cNvSpPr/>
              <p:nvPr/>
            </p:nvSpPr>
            <p:spPr>
              <a:xfrm>
                <a:off x="8481109" y="2927853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1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6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9" y="32262"/>
                      <a:pt x="15916" y="32262"/>
                    </a:cubicBezTo>
                    <a:cubicBezTo>
                      <a:pt x="20453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37"/>
            <p:cNvGrpSpPr/>
            <p:nvPr/>
          </p:nvGrpSpPr>
          <p:grpSpPr>
            <a:xfrm>
              <a:off x="6164328" y="3349701"/>
              <a:ext cx="139039" cy="42929"/>
              <a:chOff x="8949273" y="2893934"/>
              <a:chExt cx="161167" cy="49761"/>
            </a:xfrm>
          </p:grpSpPr>
          <p:sp>
            <p:nvSpPr>
              <p:cNvPr id="243" name="Google Shape;243;p37"/>
              <p:cNvSpPr/>
              <p:nvPr/>
            </p:nvSpPr>
            <p:spPr>
              <a:xfrm>
                <a:off x="8949273" y="2893934"/>
                <a:ext cx="9145" cy="49329"/>
              </a:xfrm>
              <a:custGeom>
                <a:rect b="b" l="l" r="r" t="t"/>
                <a:pathLst>
                  <a:path extrusionOk="0" h="49329" w="9145">
                    <a:moveTo>
                      <a:pt x="0" y="0"/>
                    </a:moveTo>
                    <a:lnTo>
                      <a:pt x="9146" y="0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967853" y="2905168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5" y="0"/>
                      <a:pt x="20019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19" y="38528"/>
                    </a:cubicBezTo>
                    <a:cubicBezTo>
                      <a:pt x="8281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29" y="7490"/>
                      <a:pt x="20019" y="7490"/>
                    </a:cubicBezTo>
                    <a:cubicBezTo>
                      <a:pt x="13611" y="7490"/>
                      <a:pt x="8858" y="12098"/>
                      <a:pt x="8858" y="19228"/>
                    </a:cubicBezTo>
                    <a:cubicBezTo>
                      <a:pt x="8858" y="26357"/>
                      <a:pt x="13682" y="30966"/>
                      <a:pt x="20019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9009909" y="2905600"/>
                <a:ext cx="64236" cy="37591"/>
              </a:xfrm>
              <a:custGeom>
                <a:rect b="b" l="l" r="r" t="t"/>
                <a:pathLst>
                  <a:path extrusionOk="0" h="37591" w="64236">
                    <a:moveTo>
                      <a:pt x="64165" y="0"/>
                    </a:moveTo>
                    <a:lnTo>
                      <a:pt x="50266" y="37591"/>
                    </a:lnTo>
                    <a:lnTo>
                      <a:pt x="41840" y="37591"/>
                    </a:lnTo>
                    <a:lnTo>
                      <a:pt x="32118" y="11666"/>
                    </a:lnTo>
                    <a:lnTo>
                      <a:pt x="22252" y="37591"/>
                    </a:lnTo>
                    <a:lnTo>
                      <a:pt x="13827" y="37591"/>
                    </a:lnTo>
                    <a:lnTo>
                      <a:pt x="0" y="0"/>
                    </a:lnTo>
                    <a:lnTo>
                      <a:pt x="8282" y="0"/>
                    </a:lnTo>
                    <a:lnTo>
                      <a:pt x="18220" y="27797"/>
                    </a:lnTo>
                    <a:lnTo>
                      <a:pt x="28589" y="0"/>
                    </a:lnTo>
                    <a:lnTo>
                      <a:pt x="36007" y="0"/>
                    </a:lnTo>
                    <a:lnTo>
                      <a:pt x="46161" y="27869"/>
                    </a:lnTo>
                    <a:lnTo>
                      <a:pt x="56387" y="0"/>
                    </a:lnTo>
                    <a:lnTo>
                      <a:pt x="642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9076306" y="2904952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7" y="32262"/>
                      <a:pt x="15844" y="32262"/>
                    </a:cubicBezTo>
                    <a:cubicBezTo>
                      <a:pt x="20381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37"/>
            <p:cNvGrpSpPr/>
            <p:nvPr/>
          </p:nvGrpSpPr>
          <p:grpSpPr>
            <a:xfrm>
              <a:off x="5358052" y="2542837"/>
              <a:ext cx="415129" cy="45538"/>
              <a:chOff x="8014674" y="1958614"/>
              <a:chExt cx="481197" cy="52786"/>
            </a:xfrm>
          </p:grpSpPr>
          <p:sp>
            <p:nvSpPr>
              <p:cNvPr id="248" name="Google Shape;248;p37"/>
              <p:cNvSpPr/>
              <p:nvPr/>
            </p:nvSpPr>
            <p:spPr>
              <a:xfrm>
                <a:off x="8014674" y="1961567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6" y="0"/>
                    </a:moveTo>
                    <a:lnTo>
                      <a:pt x="43856" y="49330"/>
                    </a:lnTo>
                    <a:lnTo>
                      <a:pt x="36295" y="49330"/>
                    </a:lnTo>
                    <a:lnTo>
                      <a:pt x="9073" y="15915"/>
                    </a:lnTo>
                    <a:lnTo>
                      <a:pt x="907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6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37"/>
              <p:cNvSpPr/>
              <p:nvPr/>
            </p:nvSpPr>
            <p:spPr>
              <a:xfrm>
                <a:off x="8067820" y="1972873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5" y="0"/>
                      <a:pt x="20019" y="0"/>
                    </a:cubicBezTo>
                    <a:cubicBezTo>
                      <a:pt x="31613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19" y="38528"/>
                    </a:cubicBezTo>
                    <a:cubicBezTo>
                      <a:pt x="8281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429" y="7489"/>
                      <a:pt x="19947" y="7489"/>
                    </a:cubicBezTo>
                    <a:cubicBezTo>
                      <a:pt x="13467" y="7489"/>
                      <a:pt x="8786" y="12098"/>
                      <a:pt x="8786" y="19228"/>
                    </a:cubicBezTo>
                    <a:cubicBezTo>
                      <a:pt x="8786" y="26357"/>
                      <a:pt x="13538" y="30966"/>
                      <a:pt x="19947" y="30966"/>
                    </a:cubicBezTo>
                    <a:cubicBezTo>
                      <a:pt x="26357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37"/>
              <p:cNvSpPr/>
              <p:nvPr/>
            </p:nvSpPr>
            <p:spPr>
              <a:xfrm>
                <a:off x="8116430" y="1972801"/>
                <a:ext cx="21747" cy="38023"/>
              </a:xfrm>
              <a:custGeom>
                <a:rect b="b" l="l" r="r" t="t"/>
                <a:pathLst>
                  <a:path extrusionOk="0" h="38023" w="21747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5" y="8282"/>
                      <a:pt x="20308" y="8210"/>
                      <a:pt x="19732" y="8210"/>
                    </a:cubicBezTo>
                    <a:cubicBezTo>
                      <a:pt x="13034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905"/>
                    </a:lnTo>
                    <a:cubicBezTo>
                      <a:pt x="10873" y="1944"/>
                      <a:pt x="15482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37"/>
              <p:cNvSpPr/>
              <p:nvPr/>
            </p:nvSpPr>
            <p:spPr>
              <a:xfrm>
                <a:off x="8142138" y="1965023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946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4" y="39176"/>
                    </a:cubicBezTo>
                    <a:cubicBezTo>
                      <a:pt x="21965" y="39176"/>
                      <a:pt x="23765" y="38672"/>
                      <a:pt x="25133" y="37591"/>
                    </a:cubicBezTo>
                    <a:lnTo>
                      <a:pt x="27581" y="4385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7"/>
              <p:cNvSpPr/>
              <p:nvPr/>
            </p:nvSpPr>
            <p:spPr>
              <a:xfrm>
                <a:off x="8176993" y="1958614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30" y="52282"/>
                    </a:lnTo>
                    <a:lnTo>
                      <a:pt x="28230" y="31830"/>
                    </a:lnTo>
                    <a:cubicBezTo>
                      <a:pt x="28230" y="25133"/>
                      <a:pt x="24918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7" y="14187"/>
                    </a:cubicBezTo>
                    <a:cubicBezTo>
                      <a:pt x="30319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37"/>
              <p:cNvSpPr/>
              <p:nvPr/>
            </p:nvSpPr>
            <p:spPr>
              <a:xfrm>
                <a:off x="8245551" y="1961494"/>
                <a:ext cx="48465" cy="49329"/>
              </a:xfrm>
              <a:custGeom>
                <a:rect b="b" l="l" r="r" t="t"/>
                <a:pathLst>
                  <a:path extrusionOk="0" h="49329" w="48465">
                    <a:moveTo>
                      <a:pt x="0" y="72"/>
                    </a:moveTo>
                    <a:lnTo>
                      <a:pt x="21532" y="72"/>
                    </a:lnTo>
                    <a:cubicBezTo>
                      <a:pt x="37519" y="72"/>
                      <a:pt x="48465" y="9938"/>
                      <a:pt x="48465" y="24701"/>
                    </a:cubicBezTo>
                    <a:cubicBezTo>
                      <a:pt x="48465" y="39464"/>
                      <a:pt x="37519" y="49330"/>
                      <a:pt x="21532" y="49330"/>
                    </a:cubicBezTo>
                    <a:lnTo>
                      <a:pt x="0" y="49330"/>
                    </a:lnTo>
                    <a:lnTo>
                      <a:pt x="0" y="0"/>
                    </a:lnTo>
                    <a:close/>
                    <a:moveTo>
                      <a:pt x="21101" y="41624"/>
                    </a:moveTo>
                    <a:cubicBezTo>
                      <a:pt x="32118" y="41624"/>
                      <a:pt x="39176" y="34927"/>
                      <a:pt x="39176" y="24701"/>
                    </a:cubicBezTo>
                    <a:cubicBezTo>
                      <a:pt x="39176" y="14475"/>
                      <a:pt x="32046" y="7778"/>
                      <a:pt x="21101" y="7778"/>
                    </a:cubicBezTo>
                    <a:lnTo>
                      <a:pt x="9146" y="7778"/>
                    </a:lnTo>
                    <a:lnTo>
                      <a:pt x="9146" y="41624"/>
                    </a:lnTo>
                    <a:lnTo>
                      <a:pt x="21101" y="41624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8300209" y="1972657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1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6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9" y="32262"/>
                      <a:pt x="15916" y="32262"/>
                    </a:cubicBezTo>
                    <a:cubicBezTo>
                      <a:pt x="20453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8345723" y="1958614"/>
                <a:ext cx="39103" cy="52282"/>
              </a:xfrm>
              <a:custGeom>
                <a:rect b="b" l="l" r="r" t="t"/>
                <a:pathLst>
                  <a:path extrusionOk="0" h="52282" w="39103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2" y="30390"/>
                    </a:lnTo>
                    <a:lnTo>
                      <a:pt x="39103" y="52210"/>
                    </a:lnTo>
                    <a:lnTo>
                      <a:pt x="28373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8385906" y="1972873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357" y="7489"/>
                      <a:pt x="19948" y="7489"/>
                    </a:cubicBezTo>
                    <a:cubicBezTo>
                      <a:pt x="13539" y="7489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8429547" y="1965023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2" y="45585"/>
                      <a:pt x="22324" y="46377"/>
                      <a:pt x="19155" y="46377"/>
                    </a:cubicBezTo>
                    <a:cubicBezTo>
                      <a:pt x="10946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3" y="39176"/>
                    </a:cubicBezTo>
                    <a:cubicBezTo>
                      <a:pt x="21964" y="39176"/>
                      <a:pt x="23764" y="38672"/>
                      <a:pt x="25133" y="37591"/>
                    </a:cubicBezTo>
                    <a:lnTo>
                      <a:pt x="27581" y="4385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>
                <a:off x="8461665" y="1972657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5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3" y="24341"/>
                      <a:pt x="8713" y="27077"/>
                    </a:cubicBezTo>
                    <a:cubicBezTo>
                      <a:pt x="8713" y="30246"/>
                      <a:pt x="11378" y="32262"/>
                      <a:pt x="15915" y="32262"/>
                    </a:cubicBezTo>
                    <a:cubicBezTo>
                      <a:pt x="20452" y="32262"/>
                      <a:pt x="23980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37"/>
            <p:cNvGrpSpPr/>
            <p:nvPr/>
          </p:nvGrpSpPr>
          <p:grpSpPr>
            <a:xfrm>
              <a:off x="5433533" y="2937253"/>
              <a:ext cx="422647" cy="45725"/>
              <a:chOff x="8102170" y="2415832"/>
              <a:chExt cx="489912" cy="53002"/>
            </a:xfrm>
          </p:grpSpPr>
          <p:sp>
            <p:nvSpPr>
              <p:cNvPr id="260" name="Google Shape;260;p37"/>
              <p:cNvSpPr/>
              <p:nvPr/>
            </p:nvSpPr>
            <p:spPr>
              <a:xfrm>
                <a:off x="8102170" y="2418064"/>
                <a:ext cx="39392" cy="50770"/>
              </a:xfrm>
              <a:custGeom>
                <a:rect b="b" l="l" r="r" t="t"/>
                <a:pathLst>
                  <a:path extrusionOk="0" h="50770" w="39392">
                    <a:moveTo>
                      <a:pt x="0" y="44865"/>
                    </a:moveTo>
                    <a:lnTo>
                      <a:pt x="3169" y="37735"/>
                    </a:lnTo>
                    <a:cubicBezTo>
                      <a:pt x="7129" y="40904"/>
                      <a:pt x="13395" y="43137"/>
                      <a:pt x="19444" y="43137"/>
                    </a:cubicBezTo>
                    <a:cubicBezTo>
                      <a:pt x="27149" y="43137"/>
                      <a:pt x="30391" y="40400"/>
                      <a:pt x="30391" y="36727"/>
                    </a:cubicBezTo>
                    <a:cubicBezTo>
                      <a:pt x="30391" y="26069"/>
                      <a:pt x="1080" y="33055"/>
                      <a:pt x="1080" y="14763"/>
                    </a:cubicBezTo>
                    <a:cubicBezTo>
                      <a:pt x="1080" y="6769"/>
                      <a:pt x="7418" y="0"/>
                      <a:pt x="20956" y="0"/>
                    </a:cubicBezTo>
                    <a:cubicBezTo>
                      <a:pt x="26862" y="0"/>
                      <a:pt x="33055" y="1584"/>
                      <a:pt x="37376" y="4393"/>
                    </a:cubicBezTo>
                    <a:lnTo>
                      <a:pt x="34495" y="11522"/>
                    </a:lnTo>
                    <a:cubicBezTo>
                      <a:pt x="30030" y="8930"/>
                      <a:pt x="25205" y="7633"/>
                      <a:pt x="20884" y="7633"/>
                    </a:cubicBezTo>
                    <a:cubicBezTo>
                      <a:pt x="13251" y="7633"/>
                      <a:pt x="10154" y="10586"/>
                      <a:pt x="10154" y="14331"/>
                    </a:cubicBezTo>
                    <a:cubicBezTo>
                      <a:pt x="10154" y="24845"/>
                      <a:pt x="39392" y="18004"/>
                      <a:pt x="39392" y="36079"/>
                    </a:cubicBezTo>
                    <a:cubicBezTo>
                      <a:pt x="39392" y="44001"/>
                      <a:pt x="32983" y="50770"/>
                      <a:pt x="19444" y="50770"/>
                    </a:cubicBezTo>
                    <a:cubicBezTo>
                      <a:pt x="11738" y="50770"/>
                      <a:pt x="4105" y="48394"/>
                      <a:pt x="0" y="4486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>
                <a:off x="8146675" y="243009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>
                <a:off x="8195069" y="2430451"/>
                <a:ext cx="36654" cy="38095"/>
              </a:xfrm>
              <a:custGeom>
                <a:rect b="b" l="l" r="r" t="t"/>
                <a:pathLst>
                  <a:path extrusionOk="0" h="38095" w="36654">
                    <a:moveTo>
                      <a:pt x="36655" y="72"/>
                    </a:moveTo>
                    <a:lnTo>
                      <a:pt x="36655" y="37663"/>
                    </a:lnTo>
                    <a:lnTo>
                      <a:pt x="28302" y="37663"/>
                    </a:lnTo>
                    <a:lnTo>
                      <a:pt x="28302" y="32838"/>
                    </a:lnTo>
                    <a:cubicBezTo>
                      <a:pt x="25493" y="36295"/>
                      <a:pt x="21028" y="38096"/>
                      <a:pt x="16203" y="38096"/>
                    </a:cubicBezTo>
                    <a:cubicBezTo>
                      <a:pt x="6554" y="38096"/>
                      <a:pt x="0" y="32838"/>
                      <a:pt x="0" y="21460"/>
                    </a:cubicBezTo>
                    <a:lnTo>
                      <a:pt x="0" y="0"/>
                    </a:lnTo>
                    <a:lnTo>
                      <a:pt x="8786" y="0"/>
                    </a:lnTo>
                    <a:lnTo>
                      <a:pt x="8786" y="20308"/>
                    </a:lnTo>
                    <a:cubicBezTo>
                      <a:pt x="8786" y="27149"/>
                      <a:pt x="12027" y="30390"/>
                      <a:pt x="17572" y="30390"/>
                    </a:cubicBezTo>
                    <a:cubicBezTo>
                      <a:pt x="23693" y="30390"/>
                      <a:pt x="27869" y="26573"/>
                      <a:pt x="27869" y="19012"/>
                    </a:cubicBezTo>
                    <a:lnTo>
                      <a:pt x="27869" y="0"/>
                    </a:lnTo>
                    <a:lnTo>
                      <a:pt x="36655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8238277" y="2422241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2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946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80" y="0"/>
                    </a:lnTo>
                    <a:lnTo>
                      <a:pt x="14980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80" y="15627"/>
                    </a:lnTo>
                    <a:lnTo>
                      <a:pt x="14980" y="33559"/>
                    </a:lnTo>
                    <a:cubicBezTo>
                      <a:pt x="14980" y="37231"/>
                      <a:pt x="16780" y="39176"/>
                      <a:pt x="20164" y="39176"/>
                    </a:cubicBezTo>
                    <a:cubicBezTo>
                      <a:pt x="21965" y="39176"/>
                      <a:pt x="23765" y="38672"/>
                      <a:pt x="25133" y="37591"/>
                    </a:cubicBezTo>
                    <a:lnTo>
                      <a:pt x="27582" y="4385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>
                <a:off x="8273204" y="2415832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30" y="52282"/>
                    </a:lnTo>
                    <a:lnTo>
                      <a:pt x="28230" y="31830"/>
                    </a:lnTo>
                    <a:cubicBezTo>
                      <a:pt x="28230" y="25133"/>
                      <a:pt x="24918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7" y="14187"/>
                    </a:cubicBezTo>
                    <a:cubicBezTo>
                      <a:pt x="30319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8341761" y="2418713"/>
                <a:ext cx="48465" cy="49329"/>
              </a:xfrm>
              <a:custGeom>
                <a:rect b="b" l="l" r="r" t="t"/>
                <a:pathLst>
                  <a:path extrusionOk="0" h="49329" w="48465">
                    <a:moveTo>
                      <a:pt x="0" y="72"/>
                    </a:moveTo>
                    <a:lnTo>
                      <a:pt x="21532" y="72"/>
                    </a:lnTo>
                    <a:cubicBezTo>
                      <a:pt x="37520" y="72"/>
                      <a:pt x="48465" y="9938"/>
                      <a:pt x="48465" y="24701"/>
                    </a:cubicBezTo>
                    <a:cubicBezTo>
                      <a:pt x="48465" y="39464"/>
                      <a:pt x="37520" y="49330"/>
                      <a:pt x="21532" y="49330"/>
                    </a:cubicBezTo>
                    <a:lnTo>
                      <a:pt x="0" y="49330"/>
                    </a:lnTo>
                    <a:lnTo>
                      <a:pt x="0" y="0"/>
                    </a:lnTo>
                    <a:close/>
                    <a:moveTo>
                      <a:pt x="21173" y="41624"/>
                    </a:moveTo>
                    <a:cubicBezTo>
                      <a:pt x="32190" y="41624"/>
                      <a:pt x="39248" y="34927"/>
                      <a:pt x="39248" y="24701"/>
                    </a:cubicBezTo>
                    <a:cubicBezTo>
                      <a:pt x="39248" y="14475"/>
                      <a:pt x="32119" y="7777"/>
                      <a:pt x="21173" y="7777"/>
                    </a:cubicBezTo>
                    <a:lnTo>
                      <a:pt x="9218" y="7777"/>
                    </a:lnTo>
                    <a:lnTo>
                      <a:pt x="9218" y="41624"/>
                    </a:lnTo>
                    <a:lnTo>
                      <a:pt x="21173" y="41624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8396420" y="2429875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1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6" y="1584"/>
                      <a:pt x="11018" y="0"/>
                      <a:pt x="17068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9" y="32262"/>
                      <a:pt x="15916" y="32262"/>
                    </a:cubicBezTo>
                    <a:cubicBezTo>
                      <a:pt x="20453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8441933" y="2415832"/>
                <a:ext cx="39103" cy="52282"/>
              </a:xfrm>
              <a:custGeom>
                <a:rect b="b" l="l" r="r" t="t"/>
                <a:pathLst>
                  <a:path extrusionOk="0" h="52282" w="39103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3" y="30390"/>
                    </a:lnTo>
                    <a:lnTo>
                      <a:pt x="39103" y="52210"/>
                    </a:lnTo>
                    <a:lnTo>
                      <a:pt x="28373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8482117" y="2430091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357" y="7490"/>
                      <a:pt x="19948" y="7490"/>
                    </a:cubicBezTo>
                    <a:cubicBezTo>
                      <a:pt x="13539" y="7490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8525686" y="2422241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874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3" y="39176"/>
                    </a:cubicBezTo>
                    <a:cubicBezTo>
                      <a:pt x="21964" y="39176"/>
                      <a:pt x="23764" y="38672"/>
                      <a:pt x="25061" y="37591"/>
                    </a:cubicBezTo>
                    <a:lnTo>
                      <a:pt x="27509" y="4385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8557876" y="2429875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5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3" y="24341"/>
                      <a:pt x="8713" y="27077"/>
                    </a:cubicBezTo>
                    <a:cubicBezTo>
                      <a:pt x="8713" y="30246"/>
                      <a:pt x="11378" y="32262"/>
                      <a:pt x="15915" y="32262"/>
                    </a:cubicBezTo>
                    <a:cubicBezTo>
                      <a:pt x="20452" y="32262"/>
                      <a:pt x="23980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37"/>
            <p:cNvGrpSpPr/>
            <p:nvPr/>
          </p:nvGrpSpPr>
          <p:grpSpPr>
            <a:xfrm>
              <a:off x="6028943" y="2643087"/>
              <a:ext cx="319889" cy="47340"/>
              <a:chOff x="8792355" y="2074845"/>
              <a:chExt cx="370800" cy="54874"/>
            </a:xfrm>
          </p:grpSpPr>
          <p:sp>
            <p:nvSpPr>
              <p:cNvPr id="272" name="Google Shape;272;p37"/>
              <p:cNvSpPr/>
              <p:nvPr/>
            </p:nvSpPr>
            <p:spPr>
              <a:xfrm>
                <a:off x="8792355" y="2079886"/>
                <a:ext cx="53938" cy="49329"/>
              </a:xfrm>
              <a:custGeom>
                <a:rect b="b" l="l" r="r" t="t"/>
                <a:pathLst>
                  <a:path extrusionOk="0" h="49329" w="53938">
                    <a:moveTo>
                      <a:pt x="45296" y="49330"/>
                    </a:moveTo>
                    <a:lnTo>
                      <a:pt x="45296" y="16635"/>
                    </a:lnTo>
                    <a:cubicBezTo>
                      <a:pt x="45296" y="16635"/>
                      <a:pt x="29021" y="43713"/>
                      <a:pt x="29021" y="43713"/>
                    </a:cubicBezTo>
                    <a:lnTo>
                      <a:pt x="24917" y="43713"/>
                    </a:lnTo>
                    <a:lnTo>
                      <a:pt x="8713" y="17067"/>
                    </a:lnTo>
                    <a:lnTo>
                      <a:pt x="871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27149" y="32694"/>
                    </a:lnTo>
                    <a:lnTo>
                      <a:pt x="46377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8" y="49330"/>
                      <a:pt x="45368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8857599" y="2074845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8879203" y="2091120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8927524" y="2091120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8972966" y="2091120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3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1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015671" y="2091192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2" y="29742"/>
                      <a:pt x="24412" y="27149"/>
                    </a:cubicBezTo>
                    <a:cubicBezTo>
                      <a:pt x="24412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053190" y="2091192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89"/>
                      <a:pt x="20020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096758" y="2083270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2" y="43857"/>
                    </a:moveTo>
                    <a:cubicBezTo>
                      <a:pt x="25493" y="45585"/>
                      <a:pt x="22325" y="46377"/>
                      <a:pt x="19156" y="46377"/>
                    </a:cubicBezTo>
                    <a:cubicBezTo>
                      <a:pt x="10874" y="46377"/>
                      <a:pt x="6194" y="41984"/>
                      <a:pt x="6194" y="33703"/>
                    </a:cubicBezTo>
                    <a:lnTo>
                      <a:pt x="6194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4" y="8570"/>
                    </a:lnTo>
                    <a:lnTo>
                      <a:pt x="6194" y="0"/>
                    </a:lnTo>
                    <a:lnTo>
                      <a:pt x="14980" y="0"/>
                    </a:lnTo>
                    <a:lnTo>
                      <a:pt x="14980" y="8570"/>
                    </a:lnTo>
                    <a:lnTo>
                      <a:pt x="25062" y="8570"/>
                    </a:lnTo>
                    <a:lnTo>
                      <a:pt x="25062" y="15627"/>
                    </a:lnTo>
                    <a:lnTo>
                      <a:pt x="14980" y="15627"/>
                    </a:lnTo>
                    <a:lnTo>
                      <a:pt x="14980" y="33559"/>
                    </a:lnTo>
                    <a:cubicBezTo>
                      <a:pt x="14980" y="37231"/>
                      <a:pt x="16780" y="39176"/>
                      <a:pt x="20164" y="39176"/>
                    </a:cubicBezTo>
                    <a:cubicBezTo>
                      <a:pt x="21965" y="39176"/>
                      <a:pt x="23765" y="38672"/>
                      <a:pt x="25134" y="37591"/>
                    </a:cubicBezTo>
                    <a:lnTo>
                      <a:pt x="27582" y="438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129021" y="2090976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8" y="16131"/>
                    </a:lnTo>
                    <a:lnTo>
                      <a:pt x="25348" y="15555"/>
                    </a:lnTo>
                    <a:cubicBezTo>
                      <a:pt x="25348" y="10442"/>
                      <a:pt x="22252" y="7345"/>
                      <a:pt x="15987" y="7345"/>
                    </a:cubicBezTo>
                    <a:cubicBezTo>
                      <a:pt x="11738" y="7345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5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8" y="26501"/>
                    </a:moveTo>
                    <a:lnTo>
                      <a:pt x="25348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8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37"/>
            <p:cNvGrpSpPr/>
            <p:nvPr/>
          </p:nvGrpSpPr>
          <p:grpSpPr>
            <a:xfrm>
              <a:off x="6400733" y="2960743"/>
              <a:ext cx="317777" cy="47403"/>
              <a:chOff x="9223287" y="2443053"/>
              <a:chExt cx="368352" cy="54947"/>
            </a:xfrm>
          </p:grpSpPr>
          <p:sp>
            <p:nvSpPr>
              <p:cNvPr id="282" name="Google Shape;282;p37"/>
              <p:cNvSpPr/>
              <p:nvPr/>
            </p:nvSpPr>
            <p:spPr>
              <a:xfrm>
                <a:off x="9223287" y="2448166"/>
                <a:ext cx="76767" cy="49329"/>
              </a:xfrm>
              <a:custGeom>
                <a:rect b="b" l="l" r="r" t="t"/>
                <a:pathLst>
                  <a:path extrusionOk="0" h="49329" w="76767">
                    <a:moveTo>
                      <a:pt x="76767" y="0"/>
                    </a:moveTo>
                    <a:lnTo>
                      <a:pt x="60420" y="49330"/>
                    </a:lnTo>
                    <a:lnTo>
                      <a:pt x="50698" y="49330"/>
                    </a:lnTo>
                    <a:lnTo>
                      <a:pt x="38527" y="12819"/>
                    </a:lnTo>
                    <a:lnTo>
                      <a:pt x="26141" y="49330"/>
                    </a:lnTo>
                    <a:lnTo>
                      <a:pt x="16347" y="49330"/>
                    </a:lnTo>
                    <a:lnTo>
                      <a:pt x="0" y="0"/>
                    </a:lnTo>
                    <a:lnTo>
                      <a:pt x="9505" y="0"/>
                    </a:lnTo>
                    <a:lnTo>
                      <a:pt x="21748" y="37519"/>
                    </a:lnTo>
                    <a:lnTo>
                      <a:pt x="34495" y="0"/>
                    </a:lnTo>
                    <a:lnTo>
                      <a:pt x="42920" y="0"/>
                    </a:lnTo>
                    <a:lnTo>
                      <a:pt x="55378" y="37663"/>
                    </a:lnTo>
                    <a:lnTo>
                      <a:pt x="67981" y="0"/>
                    </a:lnTo>
                    <a:lnTo>
                      <a:pt x="76695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305887" y="2443053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323171" y="2459473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5" y="1224"/>
                      <a:pt x="31831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2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360618" y="2459401"/>
                <a:ext cx="36439" cy="38527"/>
              </a:xfrm>
              <a:custGeom>
                <a:rect b="b" l="l" r="r" t="t"/>
                <a:pathLst>
                  <a:path extrusionOk="0" h="38527" w="36439">
                    <a:moveTo>
                      <a:pt x="0" y="19228"/>
                    </a:moveTo>
                    <a:cubicBezTo>
                      <a:pt x="0" y="7922"/>
                      <a:pt x="8426" y="0"/>
                      <a:pt x="20381" y="0"/>
                    </a:cubicBezTo>
                    <a:cubicBezTo>
                      <a:pt x="27726" y="0"/>
                      <a:pt x="33559" y="3025"/>
                      <a:pt x="36440" y="8714"/>
                    </a:cubicBezTo>
                    <a:lnTo>
                      <a:pt x="29670" y="12674"/>
                    </a:lnTo>
                    <a:cubicBezTo>
                      <a:pt x="27438" y="9074"/>
                      <a:pt x="24053" y="7489"/>
                      <a:pt x="20308" y="7489"/>
                    </a:cubicBezTo>
                    <a:cubicBezTo>
                      <a:pt x="13827" y="7489"/>
                      <a:pt x="8858" y="12026"/>
                      <a:pt x="8858" y="19228"/>
                    </a:cubicBezTo>
                    <a:cubicBezTo>
                      <a:pt x="8858" y="26429"/>
                      <a:pt x="13827" y="30966"/>
                      <a:pt x="20308" y="30966"/>
                    </a:cubicBezTo>
                    <a:cubicBezTo>
                      <a:pt x="24053" y="30966"/>
                      <a:pt x="27438" y="29310"/>
                      <a:pt x="29670" y="25781"/>
                    </a:cubicBezTo>
                    <a:lnTo>
                      <a:pt x="36440" y="29742"/>
                    </a:lnTo>
                    <a:cubicBezTo>
                      <a:pt x="33559" y="35359"/>
                      <a:pt x="27726" y="38528"/>
                      <a:pt x="20381" y="38528"/>
                    </a:cubicBezTo>
                    <a:cubicBezTo>
                      <a:pt x="8498" y="38528"/>
                      <a:pt x="0" y="30462"/>
                      <a:pt x="0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401018" y="2459401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5" y="19228"/>
                    </a:moveTo>
                    <a:cubicBezTo>
                      <a:pt x="31255" y="12026"/>
                      <a:pt x="26430" y="7489"/>
                      <a:pt x="20020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5" y="26357"/>
                      <a:pt x="31255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449627" y="245940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9493629" y="2459473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2" y="29742"/>
                      <a:pt x="24412" y="27149"/>
                    </a:cubicBezTo>
                    <a:cubicBezTo>
                      <a:pt x="24412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9533020" y="2443053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8"/>
                      <a:pt x="8930" y="10514"/>
                      <a:pt x="5617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554624" y="245940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37"/>
            <p:cNvGrpSpPr/>
            <p:nvPr/>
          </p:nvGrpSpPr>
          <p:grpSpPr>
            <a:xfrm>
              <a:off x="6588429" y="3604865"/>
              <a:ext cx="194891" cy="47341"/>
              <a:chOff x="9440842" y="3189696"/>
              <a:chExt cx="225908" cy="54875"/>
            </a:xfrm>
          </p:grpSpPr>
          <p:sp>
            <p:nvSpPr>
              <p:cNvPr id="292" name="Google Shape;292;p37"/>
              <p:cNvSpPr/>
              <p:nvPr/>
            </p:nvSpPr>
            <p:spPr>
              <a:xfrm>
                <a:off x="9440842" y="3194737"/>
                <a:ext cx="9145" cy="49329"/>
              </a:xfrm>
              <a:custGeom>
                <a:rect b="b" l="l" r="r" t="t"/>
                <a:pathLst>
                  <a:path extrusionOk="0" h="49329" w="9145">
                    <a:moveTo>
                      <a:pt x="0" y="0"/>
                    </a:moveTo>
                    <a:lnTo>
                      <a:pt x="9146" y="0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9462446" y="3191785"/>
                <a:ext cx="8785" cy="52282"/>
              </a:xfrm>
              <a:custGeom>
                <a:rect b="b" l="l" r="r" t="t"/>
                <a:pathLst>
                  <a:path extrusionOk="0" h="52282" w="8785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9482827" y="3191785"/>
                <a:ext cx="8785" cy="52282"/>
              </a:xfrm>
              <a:custGeom>
                <a:rect b="b" l="l" r="r" t="t"/>
                <a:pathLst>
                  <a:path extrusionOk="0" h="52282" w="8785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9501982" y="3189696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1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9523586" y="3206044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9569099" y="3206044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5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29" y="7489"/>
                      <a:pt x="20020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9616484" y="3189696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5" y="2161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9633768" y="3206044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2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5" y="1224"/>
                      <a:pt x="31831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37"/>
            <p:cNvGrpSpPr/>
            <p:nvPr/>
          </p:nvGrpSpPr>
          <p:grpSpPr>
            <a:xfrm>
              <a:off x="6273099" y="3782300"/>
              <a:ext cx="252109" cy="47340"/>
              <a:chOff x="9075370" y="3395369"/>
              <a:chExt cx="292233" cy="54874"/>
            </a:xfrm>
          </p:grpSpPr>
          <p:sp>
            <p:nvSpPr>
              <p:cNvPr id="301" name="Google Shape;301;p37"/>
              <p:cNvSpPr/>
              <p:nvPr/>
            </p:nvSpPr>
            <p:spPr>
              <a:xfrm>
                <a:off x="9075370" y="3400410"/>
                <a:ext cx="53938" cy="49329"/>
              </a:xfrm>
              <a:custGeom>
                <a:rect b="b" l="l" r="r" t="t"/>
                <a:pathLst>
                  <a:path extrusionOk="0" h="49329" w="53938">
                    <a:moveTo>
                      <a:pt x="45297" y="49330"/>
                    </a:moveTo>
                    <a:lnTo>
                      <a:pt x="45297" y="16635"/>
                    </a:lnTo>
                    <a:cubicBezTo>
                      <a:pt x="45297" y="16635"/>
                      <a:pt x="29022" y="43713"/>
                      <a:pt x="29022" y="43713"/>
                    </a:cubicBezTo>
                    <a:lnTo>
                      <a:pt x="24918" y="43713"/>
                    </a:lnTo>
                    <a:lnTo>
                      <a:pt x="8714" y="17067"/>
                    </a:lnTo>
                    <a:lnTo>
                      <a:pt x="871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2" y="0"/>
                    </a:lnTo>
                    <a:lnTo>
                      <a:pt x="27149" y="32695"/>
                    </a:lnTo>
                    <a:lnTo>
                      <a:pt x="46378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9" y="49330"/>
                      <a:pt x="45369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9140687" y="3395369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6" y="0"/>
                    </a:cubicBezTo>
                    <a:cubicBezTo>
                      <a:pt x="8858" y="0"/>
                      <a:pt x="11234" y="2161"/>
                      <a:pt x="11234" y="5041"/>
                    </a:cubicBezTo>
                    <a:cubicBezTo>
                      <a:pt x="11234" y="8138"/>
                      <a:pt x="8930" y="10514"/>
                      <a:pt x="5616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9157970" y="3411716"/>
                <a:ext cx="32983" cy="38527"/>
              </a:xfrm>
              <a:custGeom>
                <a:rect b="b" l="l" r="r" t="t"/>
                <a:pathLst>
                  <a:path extrusionOk="0" h="38527" w="32983">
                    <a:moveTo>
                      <a:pt x="0" y="34279"/>
                    </a:moveTo>
                    <a:lnTo>
                      <a:pt x="3385" y="27581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6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29"/>
                      <a:pt x="17644" y="7129"/>
                    </a:cubicBezTo>
                    <a:cubicBezTo>
                      <a:pt x="12315" y="7129"/>
                      <a:pt x="9723" y="8858"/>
                      <a:pt x="9723" y="11378"/>
                    </a:cubicBezTo>
                    <a:cubicBezTo>
                      <a:pt x="9723" y="19012"/>
                      <a:pt x="32983" y="12242"/>
                      <a:pt x="32983" y="26933"/>
                    </a:cubicBezTo>
                    <a:cubicBezTo>
                      <a:pt x="32983" y="33991"/>
                      <a:pt x="26502" y="38528"/>
                      <a:pt x="15916" y="38528"/>
                    </a:cubicBezTo>
                    <a:cubicBezTo>
                      <a:pt x="9651" y="38528"/>
                      <a:pt x="3385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9194265" y="3411716"/>
                <a:ext cx="32983" cy="38527"/>
              </a:xfrm>
              <a:custGeom>
                <a:rect b="b" l="l" r="r" t="t"/>
                <a:pathLst>
                  <a:path extrusionOk="0" h="38527" w="32983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29"/>
                      <a:pt x="17644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3" y="12242"/>
                      <a:pt x="32983" y="26933"/>
                    </a:cubicBezTo>
                    <a:cubicBezTo>
                      <a:pt x="32983" y="33991"/>
                      <a:pt x="26502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9231713" y="3411716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5" y="0"/>
                      <a:pt x="20019" y="0"/>
                    </a:cubicBezTo>
                    <a:cubicBezTo>
                      <a:pt x="31613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19" y="38528"/>
                    </a:cubicBezTo>
                    <a:cubicBezTo>
                      <a:pt x="8281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29" y="7490"/>
                      <a:pt x="20019" y="7490"/>
                    </a:cubicBezTo>
                    <a:cubicBezTo>
                      <a:pt x="13610" y="7490"/>
                      <a:pt x="8858" y="12098"/>
                      <a:pt x="8858" y="19228"/>
                    </a:cubicBezTo>
                    <a:cubicBezTo>
                      <a:pt x="8858" y="26357"/>
                      <a:pt x="13682" y="30966"/>
                      <a:pt x="20019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9280106" y="3412076"/>
                <a:ext cx="36654" cy="38095"/>
              </a:xfrm>
              <a:custGeom>
                <a:rect b="b" l="l" r="r" t="t"/>
                <a:pathLst>
                  <a:path extrusionOk="0" h="38095" w="36654">
                    <a:moveTo>
                      <a:pt x="36655" y="72"/>
                    </a:moveTo>
                    <a:lnTo>
                      <a:pt x="36655" y="37663"/>
                    </a:lnTo>
                    <a:lnTo>
                      <a:pt x="28301" y="37663"/>
                    </a:lnTo>
                    <a:lnTo>
                      <a:pt x="28301" y="32838"/>
                    </a:lnTo>
                    <a:cubicBezTo>
                      <a:pt x="25492" y="36295"/>
                      <a:pt x="21028" y="38096"/>
                      <a:pt x="16203" y="38096"/>
                    </a:cubicBezTo>
                    <a:cubicBezTo>
                      <a:pt x="6554" y="38096"/>
                      <a:pt x="0" y="32838"/>
                      <a:pt x="0" y="21460"/>
                    </a:cubicBezTo>
                    <a:lnTo>
                      <a:pt x="0" y="0"/>
                    </a:lnTo>
                    <a:lnTo>
                      <a:pt x="8786" y="0"/>
                    </a:lnTo>
                    <a:lnTo>
                      <a:pt x="8786" y="20308"/>
                    </a:lnTo>
                    <a:cubicBezTo>
                      <a:pt x="8786" y="27149"/>
                      <a:pt x="12026" y="30390"/>
                      <a:pt x="17571" y="30390"/>
                    </a:cubicBezTo>
                    <a:cubicBezTo>
                      <a:pt x="23692" y="30390"/>
                      <a:pt x="27869" y="26573"/>
                      <a:pt x="27869" y="19012"/>
                    </a:cubicBezTo>
                    <a:lnTo>
                      <a:pt x="27869" y="0"/>
                    </a:lnTo>
                    <a:lnTo>
                      <a:pt x="366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9328356" y="3411644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2" y="8210"/>
                    </a:cubicBezTo>
                    <a:cubicBezTo>
                      <a:pt x="13035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9356369" y="3395369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5" y="2161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37"/>
            <p:cNvGrpSpPr/>
            <p:nvPr/>
          </p:nvGrpSpPr>
          <p:grpSpPr>
            <a:xfrm>
              <a:off x="6282741" y="4331418"/>
              <a:ext cx="285720" cy="45538"/>
              <a:chOff x="9086532" y="4031830"/>
              <a:chExt cx="331193" cy="52786"/>
            </a:xfrm>
          </p:grpSpPr>
          <p:sp>
            <p:nvSpPr>
              <p:cNvPr id="310" name="Google Shape;310;p37"/>
              <p:cNvSpPr/>
              <p:nvPr/>
            </p:nvSpPr>
            <p:spPr>
              <a:xfrm>
                <a:off x="9086532" y="4034783"/>
                <a:ext cx="53433" cy="49329"/>
              </a:xfrm>
              <a:custGeom>
                <a:rect b="b" l="l" r="r" t="t"/>
                <a:pathLst>
                  <a:path extrusionOk="0" h="49329" w="53433">
                    <a:moveTo>
                      <a:pt x="38960" y="37880"/>
                    </a:moveTo>
                    <a:lnTo>
                      <a:pt x="14331" y="37880"/>
                    </a:lnTo>
                    <a:lnTo>
                      <a:pt x="9433" y="49330"/>
                    </a:lnTo>
                    <a:lnTo>
                      <a:pt x="0" y="49330"/>
                    </a:lnTo>
                    <a:lnTo>
                      <a:pt x="22180" y="0"/>
                    </a:lnTo>
                    <a:lnTo>
                      <a:pt x="31182" y="0"/>
                    </a:lnTo>
                    <a:lnTo>
                      <a:pt x="53434" y="49330"/>
                    </a:lnTo>
                    <a:lnTo>
                      <a:pt x="43856" y="49330"/>
                    </a:lnTo>
                    <a:lnTo>
                      <a:pt x="38888" y="37880"/>
                    </a:lnTo>
                    <a:close/>
                    <a:moveTo>
                      <a:pt x="35935" y="30678"/>
                    </a:moveTo>
                    <a:lnTo>
                      <a:pt x="26645" y="9146"/>
                    </a:lnTo>
                    <a:lnTo>
                      <a:pt x="17427" y="30678"/>
                    </a:lnTo>
                    <a:lnTo>
                      <a:pt x="35935" y="30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9145512" y="4046017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0"/>
                    </a:moveTo>
                    <a:lnTo>
                      <a:pt x="21748" y="8354"/>
                    </a:lnTo>
                    <a:cubicBezTo>
                      <a:pt x="20956" y="8210"/>
                      <a:pt x="20308" y="8138"/>
                      <a:pt x="19732" y="8138"/>
                    </a:cubicBezTo>
                    <a:cubicBezTo>
                      <a:pt x="13035" y="8138"/>
                      <a:pt x="8786" y="12098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5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9174750" y="4031830"/>
                <a:ext cx="39103" cy="52282"/>
              </a:xfrm>
              <a:custGeom>
                <a:rect b="b" l="l" r="r" t="t"/>
                <a:pathLst>
                  <a:path extrusionOk="0" h="52282" w="39103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3" y="30390"/>
                    </a:lnTo>
                    <a:lnTo>
                      <a:pt x="39103" y="52210"/>
                    </a:lnTo>
                    <a:lnTo>
                      <a:pt x="28373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9216230" y="4045945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8"/>
                    </a:lnTo>
                    <a:cubicBezTo>
                      <a:pt x="23764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9261743" y="4046089"/>
                <a:ext cx="37015" cy="37951"/>
              </a:xfrm>
              <a:custGeom>
                <a:rect b="b" l="l" r="r" t="t"/>
                <a:pathLst>
                  <a:path extrusionOk="0" h="37951" w="37015">
                    <a:moveTo>
                      <a:pt x="37015" y="16419"/>
                    </a:moveTo>
                    <a:lnTo>
                      <a:pt x="37015" y="37951"/>
                    </a:lnTo>
                    <a:lnTo>
                      <a:pt x="28230" y="37951"/>
                    </a:lnTo>
                    <a:lnTo>
                      <a:pt x="28230" y="17499"/>
                    </a:lnTo>
                    <a:cubicBezTo>
                      <a:pt x="28230" y="10802"/>
                      <a:pt x="24918" y="7561"/>
                      <a:pt x="19300" y="7561"/>
                    </a:cubicBezTo>
                    <a:cubicBezTo>
                      <a:pt x="13035" y="7561"/>
                      <a:pt x="8786" y="11378"/>
                      <a:pt x="8786" y="18940"/>
                    </a:cubicBezTo>
                    <a:lnTo>
                      <a:pt x="8786" y="37951"/>
                    </a:lnTo>
                    <a:lnTo>
                      <a:pt x="0" y="37951"/>
                    </a:lnTo>
                    <a:lnTo>
                      <a:pt x="0" y="360"/>
                    </a:lnTo>
                    <a:lnTo>
                      <a:pt x="8354" y="360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9305671" y="4046089"/>
                <a:ext cx="32983" cy="38527"/>
              </a:xfrm>
              <a:custGeom>
                <a:rect b="b" l="l" r="r" t="t"/>
                <a:pathLst>
                  <a:path extrusionOk="0" h="38527" w="32983">
                    <a:moveTo>
                      <a:pt x="0" y="34279"/>
                    </a:moveTo>
                    <a:lnTo>
                      <a:pt x="3385" y="27581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6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29"/>
                      <a:pt x="17644" y="7129"/>
                    </a:cubicBezTo>
                    <a:cubicBezTo>
                      <a:pt x="12315" y="7129"/>
                      <a:pt x="9723" y="8930"/>
                      <a:pt x="9723" y="11378"/>
                    </a:cubicBezTo>
                    <a:cubicBezTo>
                      <a:pt x="9723" y="19012"/>
                      <a:pt x="32983" y="12242"/>
                      <a:pt x="32983" y="26933"/>
                    </a:cubicBezTo>
                    <a:cubicBezTo>
                      <a:pt x="32983" y="33991"/>
                      <a:pt x="26502" y="38528"/>
                      <a:pt x="15916" y="38528"/>
                    </a:cubicBezTo>
                    <a:cubicBezTo>
                      <a:pt x="9651" y="38528"/>
                      <a:pt x="3385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9343623" y="4045945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4" y="38167"/>
                    </a:lnTo>
                    <a:lnTo>
                      <a:pt x="25854" y="33558"/>
                    </a:lnTo>
                    <a:cubicBezTo>
                      <a:pt x="23765" y="36799"/>
                      <a:pt x="19660" y="38599"/>
                      <a:pt x="14043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3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2" y="24269"/>
                      <a:pt x="8642" y="27005"/>
                    </a:cubicBezTo>
                    <a:cubicBezTo>
                      <a:pt x="8642" y="30174"/>
                      <a:pt x="11307" y="32190"/>
                      <a:pt x="15844" y="32190"/>
                    </a:cubicBezTo>
                    <a:cubicBezTo>
                      <a:pt x="20381" y="32190"/>
                      <a:pt x="23909" y="30246"/>
                      <a:pt x="25349" y="263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9384743" y="4046089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2" y="29742"/>
                      <a:pt x="24412" y="27149"/>
                    </a:cubicBezTo>
                    <a:cubicBezTo>
                      <a:pt x="24412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930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37"/>
            <p:cNvGrpSpPr/>
            <p:nvPr/>
          </p:nvGrpSpPr>
          <p:grpSpPr>
            <a:xfrm>
              <a:off x="5719442" y="4180588"/>
              <a:ext cx="319145" cy="45724"/>
              <a:chOff x="8433579" y="3857052"/>
              <a:chExt cx="369937" cy="53001"/>
            </a:xfrm>
          </p:grpSpPr>
          <p:sp>
            <p:nvSpPr>
              <p:cNvPr id="319" name="Google Shape;319;p37"/>
              <p:cNvSpPr/>
              <p:nvPr/>
            </p:nvSpPr>
            <p:spPr>
              <a:xfrm>
                <a:off x="8433579" y="3859356"/>
                <a:ext cx="53146" cy="50697"/>
              </a:xfrm>
              <a:custGeom>
                <a:rect b="b" l="l" r="r" t="t"/>
                <a:pathLst>
                  <a:path extrusionOk="0" h="50697" w="53146">
                    <a:moveTo>
                      <a:pt x="0" y="25349"/>
                    </a:moveTo>
                    <a:cubicBezTo>
                      <a:pt x="0" y="10730"/>
                      <a:pt x="11307" y="0"/>
                      <a:pt x="26574" y="0"/>
                    </a:cubicBezTo>
                    <a:cubicBezTo>
                      <a:pt x="41841" y="0"/>
                      <a:pt x="53146" y="10730"/>
                      <a:pt x="53146" y="25349"/>
                    </a:cubicBezTo>
                    <a:cubicBezTo>
                      <a:pt x="53146" y="39968"/>
                      <a:pt x="41913" y="50698"/>
                      <a:pt x="26574" y="50698"/>
                    </a:cubicBezTo>
                    <a:cubicBezTo>
                      <a:pt x="11235" y="50698"/>
                      <a:pt x="0" y="39896"/>
                      <a:pt x="0" y="25349"/>
                    </a:cubicBezTo>
                    <a:close/>
                    <a:moveTo>
                      <a:pt x="43928" y="25349"/>
                    </a:moveTo>
                    <a:cubicBezTo>
                      <a:pt x="43928" y="15267"/>
                      <a:pt x="36512" y="7993"/>
                      <a:pt x="26574" y="7993"/>
                    </a:cubicBezTo>
                    <a:cubicBezTo>
                      <a:pt x="16636" y="7993"/>
                      <a:pt x="9218" y="15267"/>
                      <a:pt x="9218" y="25349"/>
                    </a:cubicBezTo>
                    <a:cubicBezTo>
                      <a:pt x="9218" y="35431"/>
                      <a:pt x="16636" y="42704"/>
                      <a:pt x="26574" y="42704"/>
                    </a:cubicBezTo>
                    <a:cubicBezTo>
                      <a:pt x="36512" y="42704"/>
                      <a:pt x="43928" y="35431"/>
                      <a:pt x="43928" y="2534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8495656" y="3857124"/>
                <a:ext cx="39104" cy="52282"/>
              </a:xfrm>
              <a:custGeom>
                <a:rect b="b" l="l" r="r" t="t"/>
                <a:pathLst>
                  <a:path extrusionOk="0" h="52282" w="39104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3" y="30390"/>
                    </a:lnTo>
                    <a:lnTo>
                      <a:pt x="39104" y="52210"/>
                    </a:lnTo>
                    <a:lnTo>
                      <a:pt x="28374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8540448" y="3857124"/>
                <a:ext cx="8786" cy="52282"/>
              </a:xfrm>
              <a:custGeom>
                <a:rect b="b" l="l" r="r" t="t"/>
                <a:pathLst>
                  <a:path extrusionOk="0" h="52282" w="8786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8558236" y="3871167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8"/>
                    </a:lnTo>
                    <a:lnTo>
                      <a:pt x="25853" y="38168"/>
                    </a:lnTo>
                    <a:lnTo>
                      <a:pt x="25853" y="33559"/>
                    </a:lnTo>
                    <a:cubicBezTo>
                      <a:pt x="23764" y="36799"/>
                      <a:pt x="19660" y="38600"/>
                      <a:pt x="14042" y="38600"/>
                    </a:cubicBezTo>
                    <a:cubicBezTo>
                      <a:pt x="5473" y="38600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6"/>
                      <a:pt x="15987" y="7346"/>
                    </a:cubicBezTo>
                    <a:cubicBezTo>
                      <a:pt x="11738" y="7346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8603677" y="3857052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30" y="52282"/>
                    </a:lnTo>
                    <a:lnTo>
                      <a:pt x="28230" y="31830"/>
                    </a:lnTo>
                    <a:cubicBezTo>
                      <a:pt x="28230" y="25133"/>
                      <a:pt x="24918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7" y="14187"/>
                    </a:cubicBezTo>
                    <a:cubicBezTo>
                      <a:pt x="30319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8649190" y="387131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93"/>
                      <a:pt x="8425" y="0"/>
                      <a:pt x="20019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7"/>
                      <a:pt x="20019" y="38527"/>
                    </a:cubicBezTo>
                    <a:cubicBezTo>
                      <a:pt x="8281" y="38527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29" y="7489"/>
                      <a:pt x="20019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2" y="30966"/>
                      <a:pt x="20019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8697872" y="3871311"/>
                <a:ext cx="62868" cy="38023"/>
              </a:xfrm>
              <a:custGeom>
                <a:rect b="b" l="l" r="r" t="t"/>
                <a:pathLst>
                  <a:path extrusionOk="0" h="38023" w="62868">
                    <a:moveTo>
                      <a:pt x="62796" y="16491"/>
                    </a:moveTo>
                    <a:lnTo>
                      <a:pt x="62796" y="38023"/>
                    </a:lnTo>
                    <a:lnTo>
                      <a:pt x="54011" y="38023"/>
                    </a:lnTo>
                    <a:lnTo>
                      <a:pt x="54011" y="17571"/>
                    </a:lnTo>
                    <a:cubicBezTo>
                      <a:pt x="54011" y="10874"/>
                      <a:pt x="50914" y="7633"/>
                      <a:pt x="45585" y="7633"/>
                    </a:cubicBezTo>
                    <a:cubicBezTo>
                      <a:pt x="39823" y="7633"/>
                      <a:pt x="35791" y="11450"/>
                      <a:pt x="35791" y="18940"/>
                    </a:cubicBezTo>
                    <a:lnTo>
                      <a:pt x="35791" y="38023"/>
                    </a:lnTo>
                    <a:lnTo>
                      <a:pt x="27005" y="38023"/>
                    </a:lnTo>
                    <a:lnTo>
                      <a:pt x="27005" y="17571"/>
                    </a:lnTo>
                    <a:cubicBezTo>
                      <a:pt x="27005" y="10874"/>
                      <a:pt x="23908" y="7633"/>
                      <a:pt x="18579" y="7633"/>
                    </a:cubicBezTo>
                    <a:cubicBezTo>
                      <a:pt x="12746" y="7633"/>
                      <a:pt x="8786" y="11450"/>
                      <a:pt x="8786" y="18940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185"/>
                    </a:lnTo>
                    <a:cubicBezTo>
                      <a:pt x="11162" y="1800"/>
                      <a:pt x="15554" y="0"/>
                      <a:pt x="20668" y="0"/>
                    </a:cubicBezTo>
                    <a:cubicBezTo>
                      <a:pt x="26141" y="0"/>
                      <a:pt x="30749" y="2016"/>
                      <a:pt x="33343" y="6265"/>
                    </a:cubicBezTo>
                    <a:cubicBezTo>
                      <a:pt x="36367" y="2376"/>
                      <a:pt x="41408" y="0"/>
                      <a:pt x="47457" y="0"/>
                    </a:cubicBezTo>
                    <a:cubicBezTo>
                      <a:pt x="56531" y="0"/>
                      <a:pt x="62868" y="5113"/>
                      <a:pt x="62868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8769382" y="3871167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8"/>
                    </a:lnTo>
                    <a:lnTo>
                      <a:pt x="25853" y="38168"/>
                    </a:lnTo>
                    <a:lnTo>
                      <a:pt x="25853" y="33559"/>
                    </a:lnTo>
                    <a:cubicBezTo>
                      <a:pt x="23765" y="36799"/>
                      <a:pt x="19660" y="38600"/>
                      <a:pt x="14043" y="38600"/>
                    </a:cubicBezTo>
                    <a:cubicBezTo>
                      <a:pt x="5473" y="38600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6"/>
                      <a:pt x="15987" y="7346"/>
                    </a:cubicBezTo>
                    <a:cubicBezTo>
                      <a:pt x="11738" y="7346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2" y="24269"/>
                      <a:pt x="8642" y="27005"/>
                    </a:cubicBezTo>
                    <a:cubicBezTo>
                      <a:pt x="8642" y="30174"/>
                      <a:pt x="11307" y="32190"/>
                      <a:pt x="15844" y="32190"/>
                    </a:cubicBezTo>
                    <a:cubicBezTo>
                      <a:pt x="20381" y="32190"/>
                      <a:pt x="23909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37"/>
            <p:cNvGrpSpPr/>
            <p:nvPr/>
          </p:nvGrpSpPr>
          <p:grpSpPr>
            <a:xfrm>
              <a:off x="5549835" y="4743461"/>
              <a:ext cx="170910" cy="43053"/>
              <a:chOff x="8236981" y="4509500"/>
              <a:chExt cx="198111" cy="49905"/>
            </a:xfrm>
          </p:grpSpPr>
          <p:sp>
            <p:nvSpPr>
              <p:cNvPr id="328" name="Google Shape;328;p37"/>
              <p:cNvSpPr/>
              <p:nvPr/>
            </p:nvSpPr>
            <p:spPr>
              <a:xfrm>
                <a:off x="8236981" y="4509500"/>
                <a:ext cx="41839" cy="49329"/>
              </a:xfrm>
              <a:custGeom>
                <a:rect b="b" l="l" r="r" t="t"/>
                <a:pathLst>
                  <a:path extrusionOk="0" h="49329" w="41839">
                    <a:moveTo>
                      <a:pt x="16346" y="7777"/>
                    </a:moveTo>
                    <a:lnTo>
                      <a:pt x="0" y="7777"/>
                    </a:lnTo>
                    <a:lnTo>
                      <a:pt x="0" y="0"/>
                    </a:lnTo>
                    <a:lnTo>
                      <a:pt x="41840" y="0"/>
                    </a:lnTo>
                    <a:lnTo>
                      <a:pt x="41840" y="7777"/>
                    </a:lnTo>
                    <a:lnTo>
                      <a:pt x="25492" y="7777"/>
                    </a:lnTo>
                    <a:lnTo>
                      <a:pt x="25492" y="49330"/>
                    </a:lnTo>
                    <a:lnTo>
                      <a:pt x="16346" y="49330"/>
                    </a:lnTo>
                    <a:lnTo>
                      <a:pt x="16346" y="777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8277957" y="4520735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12" y="22108"/>
                    </a:moveTo>
                    <a:lnTo>
                      <a:pt x="8786" y="22108"/>
                    </a:lnTo>
                    <a:cubicBezTo>
                      <a:pt x="9866" y="27581"/>
                      <a:pt x="14403" y="31110"/>
                      <a:pt x="20956" y="31110"/>
                    </a:cubicBezTo>
                    <a:cubicBezTo>
                      <a:pt x="25205" y="31110"/>
                      <a:pt x="28517" y="29742"/>
                      <a:pt x="31182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3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2" y="22036"/>
                    </a:cubicBezTo>
                    <a:close/>
                    <a:moveTo>
                      <a:pt x="8713" y="16275"/>
                    </a:moveTo>
                    <a:lnTo>
                      <a:pt x="30030" y="16275"/>
                    </a:lnTo>
                    <a:cubicBezTo>
                      <a:pt x="29310" y="10874"/>
                      <a:pt x="25133" y="7129"/>
                      <a:pt x="19372" y="7129"/>
                    </a:cubicBezTo>
                    <a:cubicBezTo>
                      <a:pt x="13611" y="7129"/>
                      <a:pt x="9506" y="10802"/>
                      <a:pt x="8641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8318717" y="4521239"/>
                <a:ext cx="38887" cy="37591"/>
              </a:xfrm>
              <a:custGeom>
                <a:rect b="b" l="l" r="r" t="t"/>
                <a:pathLst>
                  <a:path extrusionOk="0" h="37591" w="38887">
                    <a:moveTo>
                      <a:pt x="29093" y="37591"/>
                    </a:moveTo>
                    <a:lnTo>
                      <a:pt x="19443" y="24557"/>
                    </a:lnTo>
                    <a:lnTo>
                      <a:pt x="9722" y="37591"/>
                    </a:lnTo>
                    <a:lnTo>
                      <a:pt x="0" y="37591"/>
                    </a:lnTo>
                    <a:lnTo>
                      <a:pt x="14619" y="18507"/>
                    </a:lnTo>
                    <a:lnTo>
                      <a:pt x="576" y="0"/>
                    </a:lnTo>
                    <a:lnTo>
                      <a:pt x="10370" y="0"/>
                    </a:lnTo>
                    <a:lnTo>
                      <a:pt x="19588" y="12314"/>
                    </a:lnTo>
                    <a:lnTo>
                      <a:pt x="28806" y="0"/>
                    </a:lnTo>
                    <a:lnTo>
                      <a:pt x="38311" y="0"/>
                    </a:lnTo>
                    <a:lnTo>
                      <a:pt x="24197" y="18364"/>
                    </a:lnTo>
                    <a:lnTo>
                      <a:pt x="38888" y="37591"/>
                    </a:lnTo>
                    <a:lnTo>
                      <a:pt x="28950" y="37591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8360917" y="4520662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8"/>
                    </a:lnTo>
                    <a:lnTo>
                      <a:pt x="25853" y="38168"/>
                    </a:lnTo>
                    <a:lnTo>
                      <a:pt x="25853" y="33559"/>
                    </a:lnTo>
                    <a:cubicBezTo>
                      <a:pt x="23765" y="36799"/>
                      <a:pt x="19660" y="38600"/>
                      <a:pt x="14042" y="38600"/>
                    </a:cubicBezTo>
                    <a:cubicBezTo>
                      <a:pt x="5473" y="38600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8402037" y="4520878"/>
                <a:ext cx="33055" cy="38527"/>
              </a:xfrm>
              <a:custGeom>
                <a:rect b="b" l="l" r="r" t="t"/>
                <a:pathLst>
                  <a:path extrusionOk="0" h="38527" w="33055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6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29"/>
                      <a:pt x="17644" y="7129"/>
                    </a:cubicBezTo>
                    <a:cubicBezTo>
                      <a:pt x="12315" y="7129"/>
                      <a:pt x="9794" y="8930"/>
                      <a:pt x="9794" y="11378"/>
                    </a:cubicBezTo>
                    <a:cubicBezTo>
                      <a:pt x="9794" y="19012"/>
                      <a:pt x="33055" y="12242"/>
                      <a:pt x="33055" y="26933"/>
                    </a:cubicBezTo>
                    <a:cubicBezTo>
                      <a:pt x="33055" y="33991"/>
                      <a:pt x="26574" y="38528"/>
                      <a:pt x="15987" y="38528"/>
                    </a:cubicBezTo>
                    <a:cubicBezTo>
                      <a:pt x="9722" y="38528"/>
                      <a:pt x="3457" y="36727"/>
                      <a:pt x="72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37"/>
            <p:cNvGrpSpPr/>
            <p:nvPr/>
          </p:nvGrpSpPr>
          <p:grpSpPr>
            <a:xfrm>
              <a:off x="6308143" y="4942263"/>
              <a:ext cx="288205" cy="47340"/>
              <a:chOff x="9115986" y="4739946"/>
              <a:chExt cx="334073" cy="54874"/>
            </a:xfrm>
          </p:grpSpPr>
          <p:sp>
            <p:nvSpPr>
              <p:cNvPr id="334" name="Google Shape;334;p37"/>
              <p:cNvSpPr/>
              <p:nvPr/>
            </p:nvSpPr>
            <p:spPr>
              <a:xfrm>
                <a:off x="9115986" y="4744987"/>
                <a:ext cx="34926" cy="49329"/>
              </a:xfrm>
              <a:custGeom>
                <a:rect b="b" l="l" r="r" t="t"/>
                <a:pathLst>
                  <a:path extrusionOk="0" h="49329" w="34926">
                    <a:moveTo>
                      <a:pt x="0" y="0"/>
                    </a:moveTo>
                    <a:lnTo>
                      <a:pt x="9146" y="0"/>
                    </a:lnTo>
                    <a:lnTo>
                      <a:pt x="9146" y="41552"/>
                    </a:lnTo>
                    <a:lnTo>
                      <a:pt x="34927" y="41552"/>
                    </a:lnTo>
                    <a:lnTo>
                      <a:pt x="34927" y="49330"/>
                    </a:lnTo>
                    <a:lnTo>
                      <a:pt x="0" y="4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9153865" y="475622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94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9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202187" y="4756581"/>
                <a:ext cx="36655" cy="38095"/>
              </a:xfrm>
              <a:custGeom>
                <a:rect b="b" l="l" r="r" t="t"/>
                <a:pathLst>
                  <a:path extrusionOk="0" h="38095" w="36655">
                    <a:moveTo>
                      <a:pt x="36656" y="72"/>
                    </a:moveTo>
                    <a:lnTo>
                      <a:pt x="36656" y="37663"/>
                    </a:lnTo>
                    <a:lnTo>
                      <a:pt x="28302" y="37663"/>
                    </a:lnTo>
                    <a:lnTo>
                      <a:pt x="28302" y="32838"/>
                    </a:lnTo>
                    <a:cubicBezTo>
                      <a:pt x="25493" y="36295"/>
                      <a:pt x="21028" y="38096"/>
                      <a:pt x="16203" y="38096"/>
                    </a:cubicBezTo>
                    <a:cubicBezTo>
                      <a:pt x="6554" y="38096"/>
                      <a:pt x="0" y="32838"/>
                      <a:pt x="0" y="21460"/>
                    </a:cubicBezTo>
                    <a:lnTo>
                      <a:pt x="0" y="0"/>
                    </a:lnTo>
                    <a:lnTo>
                      <a:pt x="8786" y="0"/>
                    </a:lnTo>
                    <a:lnTo>
                      <a:pt x="8786" y="20308"/>
                    </a:lnTo>
                    <a:cubicBezTo>
                      <a:pt x="8786" y="27149"/>
                      <a:pt x="12027" y="30390"/>
                      <a:pt x="17572" y="30390"/>
                    </a:cubicBezTo>
                    <a:cubicBezTo>
                      <a:pt x="23693" y="30390"/>
                      <a:pt x="27869" y="26573"/>
                      <a:pt x="27869" y="19012"/>
                    </a:cubicBezTo>
                    <a:lnTo>
                      <a:pt x="27869" y="0"/>
                    </a:lnTo>
                    <a:lnTo>
                      <a:pt x="36656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249284" y="4739946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5" y="2160"/>
                      <a:pt x="11235" y="5113"/>
                    </a:cubicBezTo>
                    <a:cubicBezTo>
                      <a:pt x="11235" y="8210"/>
                      <a:pt x="8930" y="10586"/>
                      <a:pt x="5617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266568" y="4756293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7" y="29742"/>
                      <a:pt x="11738" y="31326"/>
                      <a:pt x="16492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5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930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305959" y="4739946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5" y="2160"/>
                      <a:pt x="11235" y="5113"/>
                    </a:cubicBezTo>
                    <a:cubicBezTo>
                      <a:pt x="11235" y="8210"/>
                      <a:pt x="8930" y="10586"/>
                      <a:pt x="5617" y="10586"/>
                    </a:cubicBezTo>
                    <a:cubicBezTo>
                      <a:pt x="2305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324899" y="4756149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5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9370340" y="4756293"/>
                <a:ext cx="37014" cy="37951"/>
              </a:xfrm>
              <a:custGeom>
                <a:rect b="b" l="l" r="r" t="t"/>
                <a:pathLst>
                  <a:path extrusionOk="0" h="37951" w="37014">
                    <a:moveTo>
                      <a:pt x="37015" y="16419"/>
                    </a:moveTo>
                    <a:lnTo>
                      <a:pt x="37015" y="37951"/>
                    </a:lnTo>
                    <a:lnTo>
                      <a:pt x="28229" y="37951"/>
                    </a:lnTo>
                    <a:lnTo>
                      <a:pt x="28229" y="17499"/>
                    </a:lnTo>
                    <a:cubicBezTo>
                      <a:pt x="28229" y="10802"/>
                      <a:pt x="24917" y="7561"/>
                      <a:pt x="19299" y="7561"/>
                    </a:cubicBezTo>
                    <a:cubicBezTo>
                      <a:pt x="13034" y="7561"/>
                      <a:pt x="8786" y="11378"/>
                      <a:pt x="8786" y="18940"/>
                    </a:cubicBezTo>
                    <a:lnTo>
                      <a:pt x="8786" y="37951"/>
                    </a:lnTo>
                    <a:lnTo>
                      <a:pt x="0" y="37951"/>
                    </a:lnTo>
                    <a:lnTo>
                      <a:pt x="0" y="360"/>
                    </a:lnTo>
                    <a:lnTo>
                      <a:pt x="8353" y="360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415925" y="4756149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5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37"/>
            <p:cNvGrpSpPr/>
            <p:nvPr/>
          </p:nvGrpSpPr>
          <p:grpSpPr>
            <a:xfrm>
              <a:off x="6605521" y="4591381"/>
              <a:ext cx="237299" cy="48708"/>
              <a:chOff x="9404331" y="4321543"/>
              <a:chExt cx="331192" cy="67981"/>
            </a:xfrm>
          </p:grpSpPr>
          <p:sp>
            <p:nvSpPr>
              <p:cNvPr id="344" name="Google Shape;344;p37"/>
              <p:cNvSpPr/>
              <p:nvPr/>
            </p:nvSpPr>
            <p:spPr>
              <a:xfrm>
                <a:off x="9404331" y="4326584"/>
                <a:ext cx="53938" cy="49329"/>
              </a:xfrm>
              <a:custGeom>
                <a:rect b="b" l="l" r="r" t="t"/>
                <a:pathLst>
                  <a:path extrusionOk="0" h="49329" w="53938">
                    <a:moveTo>
                      <a:pt x="45296" y="49330"/>
                    </a:moveTo>
                    <a:lnTo>
                      <a:pt x="45296" y="16635"/>
                    </a:lnTo>
                    <a:cubicBezTo>
                      <a:pt x="45296" y="16635"/>
                      <a:pt x="29022" y="43712"/>
                      <a:pt x="29022" y="43712"/>
                    </a:cubicBezTo>
                    <a:lnTo>
                      <a:pt x="24917" y="43712"/>
                    </a:lnTo>
                    <a:lnTo>
                      <a:pt x="8713" y="17067"/>
                    </a:lnTo>
                    <a:lnTo>
                      <a:pt x="871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27149" y="32694"/>
                    </a:lnTo>
                    <a:lnTo>
                      <a:pt x="46377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8" y="49330"/>
                      <a:pt x="45368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469575" y="4321543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113"/>
                    </a:cubicBezTo>
                    <a:cubicBezTo>
                      <a:pt x="11235" y="8210"/>
                      <a:pt x="8930" y="10586"/>
                      <a:pt x="5617" y="10586"/>
                    </a:cubicBezTo>
                    <a:cubicBezTo>
                      <a:pt x="2305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486859" y="4337890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30"/>
                      <a:pt x="17644" y="7130"/>
                    </a:cubicBezTo>
                    <a:cubicBezTo>
                      <a:pt x="12314" y="7130"/>
                      <a:pt x="9722" y="8930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2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9523154" y="4337890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5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30"/>
                      <a:pt x="17643" y="7130"/>
                    </a:cubicBezTo>
                    <a:cubicBezTo>
                      <a:pt x="12314" y="7130"/>
                      <a:pt x="9722" y="8930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9562618" y="4321543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113"/>
                    </a:cubicBezTo>
                    <a:cubicBezTo>
                      <a:pt x="11234" y="8210"/>
                      <a:pt x="8930" y="10586"/>
                      <a:pt x="5617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9579902" y="4337890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5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30"/>
                      <a:pt x="17643" y="7130"/>
                    </a:cubicBezTo>
                    <a:cubicBezTo>
                      <a:pt x="12314" y="7130"/>
                      <a:pt x="9722" y="8930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9616196" y="4337890"/>
                <a:ext cx="32983" cy="38527"/>
              </a:xfrm>
              <a:custGeom>
                <a:rect b="b" l="l" r="r" t="t"/>
                <a:pathLst>
                  <a:path extrusionOk="0" h="38527" w="32983">
                    <a:moveTo>
                      <a:pt x="0" y="34279"/>
                    </a:moveTo>
                    <a:lnTo>
                      <a:pt x="3385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6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30"/>
                      <a:pt x="17644" y="7130"/>
                    </a:cubicBezTo>
                    <a:cubicBezTo>
                      <a:pt x="12315" y="7130"/>
                      <a:pt x="9723" y="8930"/>
                      <a:pt x="9723" y="11378"/>
                    </a:cubicBezTo>
                    <a:cubicBezTo>
                      <a:pt x="9723" y="19012"/>
                      <a:pt x="32983" y="12242"/>
                      <a:pt x="32983" y="26933"/>
                    </a:cubicBezTo>
                    <a:cubicBezTo>
                      <a:pt x="32983" y="33991"/>
                      <a:pt x="26502" y="38528"/>
                      <a:pt x="15916" y="38528"/>
                    </a:cubicBezTo>
                    <a:cubicBezTo>
                      <a:pt x="9651" y="38528"/>
                      <a:pt x="3385" y="36727"/>
                      <a:pt x="0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9655588" y="4321543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6" y="0"/>
                    </a:cubicBezTo>
                    <a:cubicBezTo>
                      <a:pt x="8858" y="0"/>
                      <a:pt x="11234" y="2160"/>
                      <a:pt x="11234" y="5113"/>
                    </a:cubicBezTo>
                    <a:cubicBezTo>
                      <a:pt x="11234" y="8210"/>
                      <a:pt x="8930" y="10586"/>
                      <a:pt x="5616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677193" y="4337890"/>
                <a:ext cx="39895" cy="51634"/>
              </a:xfrm>
              <a:custGeom>
                <a:rect b="b" l="l" r="r" t="t"/>
                <a:pathLst>
                  <a:path extrusionOk="0" h="51634" w="39895">
                    <a:moveTo>
                      <a:pt x="39895" y="19156"/>
                    </a:moveTo>
                    <a:cubicBezTo>
                      <a:pt x="39895" y="30894"/>
                      <a:pt x="31830" y="38456"/>
                      <a:pt x="20812" y="38456"/>
                    </a:cubicBezTo>
                    <a:cubicBezTo>
                      <a:pt x="16059" y="38456"/>
                      <a:pt x="11810" y="36871"/>
                      <a:pt x="8786" y="33415"/>
                    </a:cubicBezTo>
                    <a:lnTo>
                      <a:pt x="8786" y="51634"/>
                    </a:lnTo>
                    <a:lnTo>
                      <a:pt x="0" y="51634"/>
                    </a:lnTo>
                    <a:lnTo>
                      <a:pt x="0" y="360"/>
                    </a:lnTo>
                    <a:lnTo>
                      <a:pt x="8353" y="360"/>
                    </a:lnTo>
                    <a:lnTo>
                      <a:pt x="8353" y="5329"/>
                    </a:lnTo>
                    <a:cubicBezTo>
                      <a:pt x="11306" y="1728"/>
                      <a:pt x="15699" y="0"/>
                      <a:pt x="20812" y="0"/>
                    </a:cubicBezTo>
                    <a:cubicBezTo>
                      <a:pt x="31830" y="0"/>
                      <a:pt x="39895" y="7633"/>
                      <a:pt x="39895" y="19228"/>
                    </a:cubicBezTo>
                    <a:close/>
                    <a:moveTo>
                      <a:pt x="30966" y="19156"/>
                    </a:moveTo>
                    <a:cubicBezTo>
                      <a:pt x="30966" y="11954"/>
                      <a:pt x="26213" y="7417"/>
                      <a:pt x="19804" y="7417"/>
                    </a:cubicBezTo>
                    <a:cubicBezTo>
                      <a:pt x="13395" y="7417"/>
                      <a:pt x="8569" y="12026"/>
                      <a:pt x="8569" y="19156"/>
                    </a:cubicBezTo>
                    <a:cubicBezTo>
                      <a:pt x="8569" y="26285"/>
                      <a:pt x="13467" y="30894"/>
                      <a:pt x="19804" y="30894"/>
                    </a:cubicBezTo>
                    <a:cubicBezTo>
                      <a:pt x="26141" y="30894"/>
                      <a:pt x="30966" y="26285"/>
                      <a:pt x="30966" y="19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9724289" y="4321543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113"/>
                    </a:cubicBezTo>
                    <a:cubicBezTo>
                      <a:pt x="11235" y="8210"/>
                      <a:pt x="8930" y="10586"/>
                      <a:pt x="5617" y="10586"/>
                    </a:cubicBezTo>
                    <a:cubicBezTo>
                      <a:pt x="2305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37"/>
            <p:cNvGrpSpPr/>
            <p:nvPr/>
          </p:nvGrpSpPr>
          <p:grpSpPr>
            <a:xfrm>
              <a:off x="6943603" y="4629940"/>
              <a:ext cx="274723" cy="45538"/>
              <a:chOff x="9852547" y="4377858"/>
              <a:chExt cx="318446" cy="52786"/>
            </a:xfrm>
          </p:grpSpPr>
          <p:sp>
            <p:nvSpPr>
              <p:cNvPr id="355" name="Google Shape;355;p37"/>
              <p:cNvSpPr/>
              <p:nvPr/>
            </p:nvSpPr>
            <p:spPr>
              <a:xfrm>
                <a:off x="9852547" y="4380883"/>
                <a:ext cx="53434" cy="49329"/>
              </a:xfrm>
              <a:custGeom>
                <a:rect b="b" l="l" r="r" t="t"/>
                <a:pathLst>
                  <a:path extrusionOk="0" h="49329" w="53434">
                    <a:moveTo>
                      <a:pt x="38960" y="37880"/>
                    </a:moveTo>
                    <a:lnTo>
                      <a:pt x="14331" y="37880"/>
                    </a:lnTo>
                    <a:lnTo>
                      <a:pt x="9433" y="49330"/>
                    </a:lnTo>
                    <a:lnTo>
                      <a:pt x="0" y="49330"/>
                    </a:lnTo>
                    <a:lnTo>
                      <a:pt x="22180" y="0"/>
                    </a:lnTo>
                    <a:lnTo>
                      <a:pt x="31182" y="0"/>
                    </a:lnTo>
                    <a:lnTo>
                      <a:pt x="53435" y="49330"/>
                    </a:lnTo>
                    <a:lnTo>
                      <a:pt x="43856" y="49330"/>
                    </a:lnTo>
                    <a:lnTo>
                      <a:pt x="38888" y="37880"/>
                    </a:lnTo>
                    <a:close/>
                    <a:moveTo>
                      <a:pt x="35935" y="30678"/>
                    </a:moveTo>
                    <a:lnTo>
                      <a:pt x="26645" y="9146"/>
                    </a:lnTo>
                    <a:lnTo>
                      <a:pt x="17428" y="30678"/>
                    </a:lnTo>
                    <a:lnTo>
                      <a:pt x="35935" y="30678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911454" y="4377858"/>
                <a:ext cx="8786" cy="52282"/>
              </a:xfrm>
              <a:custGeom>
                <a:rect b="b" l="l" r="r" t="t"/>
                <a:pathLst>
                  <a:path extrusionOk="0" h="52282" w="8786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9929170" y="4391973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4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9974683" y="4377930"/>
                <a:ext cx="39896" cy="52714"/>
              </a:xfrm>
              <a:custGeom>
                <a:rect b="b" l="l" r="r" t="t"/>
                <a:pathLst>
                  <a:path extrusionOk="0" h="52714" w="39896">
                    <a:moveTo>
                      <a:pt x="39896" y="33415"/>
                    </a:moveTo>
                    <a:cubicBezTo>
                      <a:pt x="39896" y="45153"/>
                      <a:pt x="31831" y="52714"/>
                      <a:pt x="20812" y="52714"/>
                    </a:cubicBezTo>
                    <a:cubicBezTo>
                      <a:pt x="15699" y="52714"/>
                      <a:pt x="11307" y="50914"/>
                      <a:pt x="8354" y="47385"/>
                    </a:cubicBezTo>
                    <a:lnTo>
                      <a:pt x="8354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228"/>
                    </a:lnTo>
                    <a:cubicBezTo>
                      <a:pt x="11810" y="15843"/>
                      <a:pt x="16059" y="14259"/>
                      <a:pt x="20812" y="14259"/>
                    </a:cubicBezTo>
                    <a:cubicBezTo>
                      <a:pt x="31831" y="14259"/>
                      <a:pt x="39896" y="21820"/>
                      <a:pt x="39896" y="33487"/>
                    </a:cubicBezTo>
                    <a:close/>
                    <a:moveTo>
                      <a:pt x="30966" y="33415"/>
                    </a:moveTo>
                    <a:cubicBezTo>
                      <a:pt x="30966" y="26213"/>
                      <a:pt x="26213" y="21676"/>
                      <a:pt x="19804" y="21676"/>
                    </a:cubicBezTo>
                    <a:cubicBezTo>
                      <a:pt x="13395" y="21676"/>
                      <a:pt x="8570" y="26285"/>
                      <a:pt x="8570" y="33415"/>
                    </a:cubicBezTo>
                    <a:cubicBezTo>
                      <a:pt x="8570" y="40544"/>
                      <a:pt x="13467" y="45153"/>
                      <a:pt x="19804" y="45153"/>
                    </a:cubicBezTo>
                    <a:cubicBezTo>
                      <a:pt x="26141" y="45153"/>
                      <a:pt x="30966" y="40544"/>
                      <a:pt x="30966" y="3341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0019836" y="4391973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5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0065421" y="4392117"/>
                <a:ext cx="62869" cy="38023"/>
              </a:xfrm>
              <a:custGeom>
                <a:rect b="b" l="l" r="r" t="t"/>
                <a:pathLst>
                  <a:path extrusionOk="0" h="38023" w="62869">
                    <a:moveTo>
                      <a:pt x="62797" y="16491"/>
                    </a:moveTo>
                    <a:lnTo>
                      <a:pt x="62797" y="38023"/>
                    </a:lnTo>
                    <a:lnTo>
                      <a:pt x="54011" y="38023"/>
                    </a:lnTo>
                    <a:lnTo>
                      <a:pt x="54011" y="17571"/>
                    </a:lnTo>
                    <a:cubicBezTo>
                      <a:pt x="54011" y="10874"/>
                      <a:pt x="50915" y="7633"/>
                      <a:pt x="45586" y="7633"/>
                    </a:cubicBezTo>
                    <a:cubicBezTo>
                      <a:pt x="39824" y="7633"/>
                      <a:pt x="35792" y="11450"/>
                      <a:pt x="35792" y="18940"/>
                    </a:cubicBezTo>
                    <a:lnTo>
                      <a:pt x="35792" y="38023"/>
                    </a:lnTo>
                    <a:lnTo>
                      <a:pt x="27005" y="38023"/>
                    </a:lnTo>
                    <a:lnTo>
                      <a:pt x="27005" y="17571"/>
                    </a:lnTo>
                    <a:cubicBezTo>
                      <a:pt x="27005" y="10874"/>
                      <a:pt x="23909" y="7633"/>
                      <a:pt x="18580" y="7633"/>
                    </a:cubicBezTo>
                    <a:cubicBezTo>
                      <a:pt x="12747" y="7633"/>
                      <a:pt x="8786" y="11450"/>
                      <a:pt x="8786" y="18940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185"/>
                    </a:lnTo>
                    <a:cubicBezTo>
                      <a:pt x="11163" y="1800"/>
                      <a:pt x="15555" y="0"/>
                      <a:pt x="20668" y="0"/>
                    </a:cubicBezTo>
                    <a:cubicBezTo>
                      <a:pt x="26141" y="0"/>
                      <a:pt x="30750" y="2016"/>
                      <a:pt x="33343" y="6265"/>
                    </a:cubicBezTo>
                    <a:cubicBezTo>
                      <a:pt x="36368" y="2377"/>
                      <a:pt x="41408" y="0"/>
                      <a:pt x="47458" y="0"/>
                    </a:cubicBezTo>
                    <a:cubicBezTo>
                      <a:pt x="56532" y="0"/>
                      <a:pt x="62869" y="5113"/>
                      <a:pt x="62869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0136859" y="4391973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5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37"/>
            <p:cNvGrpSpPr/>
            <p:nvPr/>
          </p:nvGrpSpPr>
          <p:grpSpPr>
            <a:xfrm>
              <a:off x="7436925" y="4608565"/>
              <a:ext cx="238192" cy="59083"/>
              <a:chOff x="10424412" y="4353157"/>
              <a:chExt cx="276101" cy="68486"/>
            </a:xfrm>
          </p:grpSpPr>
          <p:sp>
            <p:nvSpPr>
              <p:cNvPr id="363" name="Google Shape;363;p37"/>
              <p:cNvSpPr/>
              <p:nvPr/>
            </p:nvSpPr>
            <p:spPr>
              <a:xfrm>
                <a:off x="10424412" y="4357550"/>
                <a:ext cx="46520" cy="50698"/>
              </a:xfrm>
              <a:custGeom>
                <a:rect b="b" l="l" r="r" t="t"/>
                <a:pathLst>
                  <a:path extrusionOk="0" h="50698" w="46520">
                    <a:moveTo>
                      <a:pt x="37231" y="24773"/>
                    </a:moveTo>
                    <a:lnTo>
                      <a:pt x="45873" y="24773"/>
                    </a:lnTo>
                    <a:lnTo>
                      <a:pt x="45873" y="44433"/>
                    </a:lnTo>
                    <a:cubicBezTo>
                      <a:pt x="40687" y="48610"/>
                      <a:pt x="33558" y="50698"/>
                      <a:pt x="26573" y="50698"/>
                    </a:cubicBezTo>
                    <a:cubicBezTo>
                      <a:pt x="11306" y="50698"/>
                      <a:pt x="0" y="40040"/>
                      <a:pt x="0" y="25349"/>
                    </a:cubicBezTo>
                    <a:cubicBezTo>
                      <a:pt x="0" y="10658"/>
                      <a:pt x="11306" y="0"/>
                      <a:pt x="26717" y="0"/>
                    </a:cubicBezTo>
                    <a:cubicBezTo>
                      <a:pt x="34999" y="0"/>
                      <a:pt x="41840" y="2737"/>
                      <a:pt x="46521" y="8066"/>
                    </a:cubicBezTo>
                    <a:lnTo>
                      <a:pt x="40759" y="13683"/>
                    </a:lnTo>
                    <a:cubicBezTo>
                      <a:pt x="36871" y="9794"/>
                      <a:pt x="32478" y="8066"/>
                      <a:pt x="27149" y="8066"/>
                    </a:cubicBezTo>
                    <a:cubicBezTo>
                      <a:pt x="16635" y="8066"/>
                      <a:pt x="9289" y="15195"/>
                      <a:pt x="9289" y="25421"/>
                    </a:cubicBezTo>
                    <a:cubicBezTo>
                      <a:pt x="9289" y="35647"/>
                      <a:pt x="16707" y="42776"/>
                      <a:pt x="27077" y="42776"/>
                    </a:cubicBezTo>
                    <a:cubicBezTo>
                      <a:pt x="30606" y="42776"/>
                      <a:pt x="34063" y="42056"/>
                      <a:pt x="37231" y="40256"/>
                    </a:cubicBezTo>
                    <a:lnTo>
                      <a:pt x="37231" y="2491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0478350" y="4369433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2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3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1" y="0"/>
                      <a:pt x="19443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1" y="22036"/>
                    </a:cubicBezTo>
                    <a:close/>
                    <a:moveTo>
                      <a:pt x="8786" y="16275"/>
                    </a:moveTo>
                    <a:lnTo>
                      <a:pt x="30101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0522279" y="4369433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94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0570888" y="4369433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0"/>
                    </a:moveTo>
                    <a:lnTo>
                      <a:pt x="21748" y="8354"/>
                    </a:lnTo>
                    <a:cubicBezTo>
                      <a:pt x="20956" y="8210"/>
                      <a:pt x="20308" y="8138"/>
                      <a:pt x="19732" y="8138"/>
                    </a:cubicBezTo>
                    <a:cubicBezTo>
                      <a:pt x="13034" y="8138"/>
                      <a:pt x="8786" y="12098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596669" y="4369577"/>
                <a:ext cx="40399" cy="52066"/>
              </a:xfrm>
              <a:custGeom>
                <a:rect b="b" l="l" r="r" t="t"/>
                <a:pathLst>
                  <a:path extrusionOk="0" h="52066" w="40399">
                    <a:moveTo>
                      <a:pt x="40400" y="288"/>
                    </a:moveTo>
                    <a:lnTo>
                      <a:pt x="40400" y="32190"/>
                    </a:lnTo>
                    <a:cubicBezTo>
                      <a:pt x="40400" y="45873"/>
                      <a:pt x="33271" y="52066"/>
                      <a:pt x="20092" y="52066"/>
                    </a:cubicBezTo>
                    <a:cubicBezTo>
                      <a:pt x="13035" y="52066"/>
                      <a:pt x="6050" y="50266"/>
                      <a:pt x="1800" y="46737"/>
                    </a:cubicBezTo>
                    <a:lnTo>
                      <a:pt x="5761" y="40112"/>
                    </a:lnTo>
                    <a:cubicBezTo>
                      <a:pt x="9074" y="42849"/>
                      <a:pt x="14403" y="44649"/>
                      <a:pt x="19660" y="44649"/>
                    </a:cubicBezTo>
                    <a:cubicBezTo>
                      <a:pt x="27942" y="44649"/>
                      <a:pt x="31614" y="40832"/>
                      <a:pt x="31614" y="33271"/>
                    </a:cubicBezTo>
                    <a:lnTo>
                      <a:pt x="31614" y="31326"/>
                    </a:lnTo>
                    <a:cubicBezTo>
                      <a:pt x="28518" y="34711"/>
                      <a:pt x="24053" y="36295"/>
                      <a:pt x="19012" y="36295"/>
                    </a:cubicBezTo>
                    <a:cubicBezTo>
                      <a:pt x="8210" y="36295"/>
                      <a:pt x="0" y="28950"/>
                      <a:pt x="0" y="18076"/>
                    </a:cubicBezTo>
                    <a:cubicBezTo>
                      <a:pt x="0" y="7201"/>
                      <a:pt x="8282" y="0"/>
                      <a:pt x="19012" y="0"/>
                    </a:cubicBezTo>
                    <a:cubicBezTo>
                      <a:pt x="24269" y="0"/>
                      <a:pt x="28950" y="1656"/>
                      <a:pt x="32047" y="5401"/>
                    </a:cubicBezTo>
                    <a:lnTo>
                      <a:pt x="32047" y="432"/>
                    </a:lnTo>
                    <a:lnTo>
                      <a:pt x="40400" y="432"/>
                    </a:lnTo>
                    <a:close/>
                    <a:moveTo>
                      <a:pt x="31758" y="18004"/>
                    </a:moveTo>
                    <a:cubicBezTo>
                      <a:pt x="31758" y="11666"/>
                      <a:pt x="26933" y="7346"/>
                      <a:pt x="20308" y="7346"/>
                    </a:cubicBezTo>
                    <a:cubicBezTo>
                      <a:pt x="13683" y="7346"/>
                      <a:pt x="8858" y="11666"/>
                      <a:pt x="8858" y="18004"/>
                    </a:cubicBezTo>
                    <a:cubicBezTo>
                      <a:pt x="8858" y="24341"/>
                      <a:pt x="13683" y="28806"/>
                      <a:pt x="20308" y="28806"/>
                    </a:cubicBezTo>
                    <a:cubicBezTo>
                      <a:pt x="26933" y="28806"/>
                      <a:pt x="31758" y="24413"/>
                      <a:pt x="31758" y="18004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647512" y="4353157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4" y="2161"/>
                      <a:pt x="11234" y="5113"/>
                    </a:cubicBezTo>
                    <a:cubicBezTo>
                      <a:pt x="11234" y="8210"/>
                      <a:pt x="8930" y="10586"/>
                      <a:pt x="5617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666379" y="4369289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4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5"/>
                      <a:pt x="15987" y="7345"/>
                    </a:cubicBezTo>
                    <a:cubicBezTo>
                      <a:pt x="11738" y="7345"/>
                      <a:pt x="7418" y="8714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0"/>
                      <a:pt x="15843" y="32190"/>
                    </a:cubicBezTo>
                    <a:cubicBezTo>
                      <a:pt x="20380" y="32190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37"/>
            <p:cNvGrpSpPr/>
            <p:nvPr/>
          </p:nvGrpSpPr>
          <p:grpSpPr>
            <a:xfrm>
              <a:off x="7638107" y="4307002"/>
              <a:ext cx="251860" cy="118786"/>
              <a:chOff x="10768208" y="4045729"/>
              <a:chExt cx="291944" cy="137691"/>
            </a:xfrm>
          </p:grpSpPr>
          <p:sp>
            <p:nvSpPr>
              <p:cNvPr id="371" name="Google Shape;371;p37"/>
              <p:cNvSpPr/>
              <p:nvPr/>
            </p:nvSpPr>
            <p:spPr>
              <a:xfrm>
                <a:off x="10768208" y="4047961"/>
                <a:ext cx="39391" cy="50697"/>
              </a:xfrm>
              <a:custGeom>
                <a:rect b="b" l="l" r="r" t="t"/>
                <a:pathLst>
                  <a:path extrusionOk="0" h="50697" w="39391">
                    <a:moveTo>
                      <a:pt x="0" y="44865"/>
                    </a:moveTo>
                    <a:lnTo>
                      <a:pt x="3168" y="37735"/>
                    </a:lnTo>
                    <a:cubicBezTo>
                      <a:pt x="7129" y="40904"/>
                      <a:pt x="13395" y="43136"/>
                      <a:pt x="19443" y="43136"/>
                    </a:cubicBezTo>
                    <a:cubicBezTo>
                      <a:pt x="27149" y="43136"/>
                      <a:pt x="30390" y="40400"/>
                      <a:pt x="30390" y="36727"/>
                    </a:cubicBezTo>
                    <a:cubicBezTo>
                      <a:pt x="30390" y="26069"/>
                      <a:pt x="1080" y="33054"/>
                      <a:pt x="1080" y="14763"/>
                    </a:cubicBezTo>
                    <a:cubicBezTo>
                      <a:pt x="1080" y="6769"/>
                      <a:pt x="7417" y="0"/>
                      <a:pt x="20955" y="0"/>
                    </a:cubicBezTo>
                    <a:cubicBezTo>
                      <a:pt x="26861" y="0"/>
                      <a:pt x="33054" y="1584"/>
                      <a:pt x="37375" y="4393"/>
                    </a:cubicBezTo>
                    <a:lnTo>
                      <a:pt x="34494" y="11522"/>
                    </a:lnTo>
                    <a:cubicBezTo>
                      <a:pt x="30029" y="8930"/>
                      <a:pt x="25205" y="7633"/>
                      <a:pt x="20883" y="7633"/>
                    </a:cubicBezTo>
                    <a:cubicBezTo>
                      <a:pt x="13250" y="7633"/>
                      <a:pt x="10153" y="10586"/>
                      <a:pt x="10153" y="14331"/>
                    </a:cubicBezTo>
                    <a:cubicBezTo>
                      <a:pt x="10153" y="24845"/>
                      <a:pt x="39392" y="18004"/>
                      <a:pt x="39392" y="36079"/>
                    </a:cubicBezTo>
                    <a:cubicBezTo>
                      <a:pt x="39392" y="44001"/>
                      <a:pt x="32982" y="50698"/>
                      <a:pt x="19443" y="50698"/>
                    </a:cubicBezTo>
                    <a:cubicBezTo>
                      <a:pt x="11738" y="50698"/>
                      <a:pt x="4104" y="48321"/>
                      <a:pt x="0" y="44793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812784" y="4059988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94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861105" y="4060348"/>
                <a:ext cx="36655" cy="38095"/>
              </a:xfrm>
              <a:custGeom>
                <a:rect b="b" l="l" r="r" t="t"/>
                <a:pathLst>
                  <a:path extrusionOk="0" h="38095" w="36655">
                    <a:moveTo>
                      <a:pt x="36656" y="72"/>
                    </a:moveTo>
                    <a:lnTo>
                      <a:pt x="36656" y="37663"/>
                    </a:lnTo>
                    <a:lnTo>
                      <a:pt x="28302" y="37663"/>
                    </a:lnTo>
                    <a:lnTo>
                      <a:pt x="28302" y="32838"/>
                    </a:lnTo>
                    <a:cubicBezTo>
                      <a:pt x="25493" y="36295"/>
                      <a:pt x="21028" y="38095"/>
                      <a:pt x="16203" y="38095"/>
                    </a:cubicBezTo>
                    <a:cubicBezTo>
                      <a:pt x="6554" y="38095"/>
                      <a:pt x="0" y="32838"/>
                      <a:pt x="0" y="21460"/>
                    </a:cubicBezTo>
                    <a:lnTo>
                      <a:pt x="0" y="0"/>
                    </a:lnTo>
                    <a:lnTo>
                      <a:pt x="8786" y="0"/>
                    </a:lnTo>
                    <a:lnTo>
                      <a:pt x="8786" y="20308"/>
                    </a:lnTo>
                    <a:cubicBezTo>
                      <a:pt x="8786" y="27149"/>
                      <a:pt x="12027" y="30390"/>
                      <a:pt x="17572" y="30390"/>
                    </a:cubicBezTo>
                    <a:cubicBezTo>
                      <a:pt x="23693" y="30390"/>
                      <a:pt x="27870" y="26573"/>
                      <a:pt x="27870" y="19012"/>
                    </a:cubicBezTo>
                    <a:lnTo>
                      <a:pt x="27870" y="0"/>
                    </a:lnTo>
                    <a:lnTo>
                      <a:pt x="36656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904386" y="4052138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2" y="43857"/>
                    </a:moveTo>
                    <a:cubicBezTo>
                      <a:pt x="25493" y="45513"/>
                      <a:pt x="22325" y="46377"/>
                      <a:pt x="19156" y="46377"/>
                    </a:cubicBezTo>
                    <a:cubicBezTo>
                      <a:pt x="10874" y="46377"/>
                      <a:pt x="6194" y="41984"/>
                      <a:pt x="6194" y="33703"/>
                    </a:cubicBezTo>
                    <a:lnTo>
                      <a:pt x="6194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4" y="8570"/>
                    </a:lnTo>
                    <a:lnTo>
                      <a:pt x="6194" y="0"/>
                    </a:lnTo>
                    <a:lnTo>
                      <a:pt x="14980" y="0"/>
                    </a:lnTo>
                    <a:lnTo>
                      <a:pt x="14980" y="8570"/>
                    </a:lnTo>
                    <a:lnTo>
                      <a:pt x="25062" y="8570"/>
                    </a:lnTo>
                    <a:lnTo>
                      <a:pt x="25062" y="15627"/>
                    </a:lnTo>
                    <a:lnTo>
                      <a:pt x="14980" y="15627"/>
                    </a:lnTo>
                    <a:lnTo>
                      <a:pt x="14980" y="33487"/>
                    </a:lnTo>
                    <a:cubicBezTo>
                      <a:pt x="14980" y="37159"/>
                      <a:pt x="16780" y="39104"/>
                      <a:pt x="20164" y="39104"/>
                    </a:cubicBezTo>
                    <a:cubicBezTo>
                      <a:pt x="21965" y="39104"/>
                      <a:pt x="23765" y="38600"/>
                      <a:pt x="25133" y="37519"/>
                    </a:cubicBezTo>
                    <a:lnTo>
                      <a:pt x="27582" y="43785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0939313" y="4045729"/>
                <a:ext cx="37014" cy="52282"/>
              </a:xfrm>
              <a:custGeom>
                <a:rect b="b" l="l" r="r" t="t"/>
                <a:pathLst>
                  <a:path extrusionOk="0" h="52282" w="37014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29" y="52282"/>
                    </a:lnTo>
                    <a:lnTo>
                      <a:pt x="28229" y="31830"/>
                    </a:lnTo>
                    <a:cubicBezTo>
                      <a:pt x="28229" y="25133"/>
                      <a:pt x="24917" y="21892"/>
                      <a:pt x="19299" y="21892"/>
                    </a:cubicBezTo>
                    <a:cubicBezTo>
                      <a:pt x="13034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6" y="14187"/>
                    </a:cubicBezTo>
                    <a:cubicBezTo>
                      <a:pt x="30318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0768855" y="4132650"/>
                <a:ext cx="45945" cy="50770"/>
              </a:xfrm>
              <a:custGeom>
                <a:rect b="b" l="l" r="r" t="t"/>
                <a:pathLst>
                  <a:path extrusionOk="0" h="50770" w="45945">
                    <a:moveTo>
                      <a:pt x="0" y="25349"/>
                    </a:moveTo>
                    <a:cubicBezTo>
                      <a:pt x="0" y="10586"/>
                      <a:pt x="11306" y="0"/>
                      <a:pt x="26430" y="0"/>
                    </a:cubicBezTo>
                    <a:cubicBezTo>
                      <a:pt x="34495" y="0"/>
                      <a:pt x="41336" y="2881"/>
                      <a:pt x="45945" y="8282"/>
                    </a:cubicBezTo>
                    <a:lnTo>
                      <a:pt x="40039" y="13827"/>
                    </a:lnTo>
                    <a:cubicBezTo>
                      <a:pt x="36439" y="9938"/>
                      <a:pt x="31974" y="8066"/>
                      <a:pt x="26861" y="8066"/>
                    </a:cubicBezTo>
                    <a:cubicBezTo>
                      <a:pt x="16635" y="8066"/>
                      <a:pt x="9218" y="15267"/>
                      <a:pt x="9218" y="25421"/>
                    </a:cubicBezTo>
                    <a:cubicBezTo>
                      <a:pt x="9218" y="35575"/>
                      <a:pt x="16635" y="42776"/>
                      <a:pt x="26861" y="42776"/>
                    </a:cubicBezTo>
                    <a:cubicBezTo>
                      <a:pt x="31974" y="42776"/>
                      <a:pt x="36439" y="40904"/>
                      <a:pt x="40039" y="36943"/>
                    </a:cubicBezTo>
                    <a:lnTo>
                      <a:pt x="45945" y="42560"/>
                    </a:lnTo>
                    <a:cubicBezTo>
                      <a:pt x="41336" y="47889"/>
                      <a:pt x="34495" y="50770"/>
                      <a:pt x="26357" y="50770"/>
                    </a:cubicBezTo>
                    <a:cubicBezTo>
                      <a:pt x="11306" y="50770"/>
                      <a:pt x="0" y="40112"/>
                      <a:pt x="0" y="2542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10819769" y="4144460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4" y="38167"/>
                    </a:lnTo>
                    <a:lnTo>
                      <a:pt x="25854" y="33559"/>
                    </a:lnTo>
                    <a:cubicBezTo>
                      <a:pt x="23765" y="36799"/>
                      <a:pt x="19661" y="38599"/>
                      <a:pt x="14043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3" y="7345"/>
                      <a:pt x="15988" y="7345"/>
                    </a:cubicBezTo>
                    <a:cubicBezTo>
                      <a:pt x="11738" y="7345"/>
                      <a:pt x="7418" y="8714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6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2" y="24269"/>
                      <a:pt x="8642" y="27005"/>
                    </a:cubicBezTo>
                    <a:cubicBezTo>
                      <a:pt x="8642" y="30174"/>
                      <a:pt x="11307" y="32190"/>
                      <a:pt x="15844" y="32190"/>
                    </a:cubicBezTo>
                    <a:cubicBezTo>
                      <a:pt x="20381" y="32190"/>
                      <a:pt x="23909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10865282" y="4144604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0"/>
                    </a:moveTo>
                    <a:lnTo>
                      <a:pt x="21748" y="8354"/>
                    </a:lnTo>
                    <a:cubicBezTo>
                      <a:pt x="20956" y="8210"/>
                      <a:pt x="20308" y="8138"/>
                      <a:pt x="19732" y="8138"/>
                    </a:cubicBezTo>
                    <a:cubicBezTo>
                      <a:pt x="13034" y="8138"/>
                      <a:pt x="8786" y="12098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5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0891063" y="4144604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94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10939601" y="4130346"/>
                <a:ext cx="8786" cy="52282"/>
              </a:xfrm>
              <a:custGeom>
                <a:rect b="b" l="l" r="r" t="t"/>
                <a:pathLst>
                  <a:path extrusionOk="0" h="52282" w="8786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10958757" y="4128257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5" y="2160"/>
                      <a:pt x="11235" y="5113"/>
                    </a:cubicBezTo>
                    <a:cubicBezTo>
                      <a:pt x="11235" y="8210"/>
                      <a:pt x="8930" y="10586"/>
                      <a:pt x="5617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0980433" y="4144676"/>
                <a:ext cx="37015" cy="37951"/>
              </a:xfrm>
              <a:custGeom>
                <a:rect b="b" l="l" r="r" t="t"/>
                <a:pathLst>
                  <a:path extrusionOk="0" h="37951" w="37015">
                    <a:moveTo>
                      <a:pt x="37015" y="16419"/>
                    </a:moveTo>
                    <a:lnTo>
                      <a:pt x="37015" y="37951"/>
                    </a:lnTo>
                    <a:lnTo>
                      <a:pt x="28230" y="37951"/>
                    </a:lnTo>
                    <a:lnTo>
                      <a:pt x="28230" y="17499"/>
                    </a:lnTo>
                    <a:cubicBezTo>
                      <a:pt x="28230" y="10802"/>
                      <a:pt x="24917" y="7561"/>
                      <a:pt x="19299" y="7561"/>
                    </a:cubicBezTo>
                    <a:cubicBezTo>
                      <a:pt x="13034" y="7561"/>
                      <a:pt x="8786" y="11378"/>
                      <a:pt x="8786" y="18940"/>
                    </a:cubicBezTo>
                    <a:lnTo>
                      <a:pt x="8786" y="37951"/>
                    </a:lnTo>
                    <a:lnTo>
                      <a:pt x="0" y="37951"/>
                    </a:lnTo>
                    <a:lnTo>
                      <a:pt x="0" y="360"/>
                    </a:lnTo>
                    <a:lnTo>
                      <a:pt x="8354" y="360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11026018" y="4144460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4" y="38167"/>
                    </a:lnTo>
                    <a:lnTo>
                      <a:pt x="25854" y="33559"/>
                    </a:lnTo>
                    <a:cubicBezTo>
                      <a:pt x="23765" y="36799"/>
                      <a:pt x="19660" y="38599"/>
                      <a:pt x="14043" y="38599"/>
                    </a:cubicBezTo>
                    <a:cubicBezTo>
                      <a:pt x="5473" y="38599"/>
                      <a:pt x="0" y="33919"/>
                      <a:pt x="0" y="27293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3" y="7345"/>
                      <a:pt x="15988" y="7345"/>
                    </a:cubicBezTo>
                    <a:cubicBezTo>
                      <a:pt x="11738" y="7345"/>
                      <a:pt x="7418" y="8714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2" y="24269"/>
                      <a:pt x="8642" y="27005"/>
                    </a:cubicBezTo>
                    <a:cubicBezTo>
                      <a:pt x="8642" y="30174"/>
                      <a:pt x="11307" y="32190"/>
                      <a:pt x="15844" y="32190"/>
                    </a:cubicBezTo>
                    <a:cubicBezTo>
                      <a:pt x="20381" y="32190"/>
                      <a:pt x="23909" y="30246"/>
                      <a:pt x="25349" y="2635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37"/>
            <p:cNvGrpSpPr/>
            <p:nvPr/>
          </p:nvGrpSpPr>
          <p:grpSpPr>
            <a:xfrm>
              <a:off x="7618714" y="4089593"/>
              <a:ext cx="447435" cy="47464"/>
              <a:chOff x="10635125" y="3751551"/>
              <a:chExt cx="518645" cy="55018"/>
            </a:xfrm>
          </p:grpSpPr>
          <p:sp>
            <p:nvSpPr>
              <p:cNvPr id="385" name="Google Shape;385;p37"/>
              <p:cNvSpPr/>
              <p:nvPr/>
            </p:nvSpPr>
            <p:spPr>
              <a:xfrm>
                <a:off x="10635125" y="3756592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6" y="0"/>
                    </a:moveTo>
                    <a:lnTo>
                      <a:pt x="43856" y="49330"/>
                    </a:lnTo>
                    <a:lnTo>
                      <a:pt x="36295" y="49330"/>
                    </a:lnTo>
                    <a:lnTo>
                      <a:pt x="9073" y="15915"/>
                    </a:lnTo>
                    <a:lnTo>
                      <a:pt x="9073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10688271" y="3767826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5" y="19228"/>
                    </a:moveTo>
                    <a:cubicBezTo>
                      <a:pt x="31255" y="12026"/>
                      <a:pt x="26430" y="7490"/>
                      <a:pt x="20020" y="7490"/>
                    </a:cubicBezTo>
                    <a:cubicBezTo>
                      <a:pt x="13611" y="7490"/>
                      <a:pt x="8858" y="12099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5" y="26357"/>
                      <a:pt x="31255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10736881" y="3767754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3" y="8210"/>
                    </a:cubicBezTo>
                    <a:cubicBezTo>
                      <a:pt x="13035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10762590" y="3759977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874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4" y="39176"/>
                    </a:cubicBezTo>
                    <a:cubicBezTo>
                      <a:pt x="21965" y="39176"/>
                      <a:pt x="23765" y="38672"/>
                      <a:pt x="25133" y="37591"/>
                    </a:cubicBezTo>
                    <a:lnTo>
                      <a:pt x="27581" y="438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10797445" y="3753567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30" y="52282"/>
                    </a:lnTo>
                    <a:lnTo>
                      <a:pt x="28230" y="31830"/>
                    </a:lnTo>
                    <a:cubicBezTo>
                      <a:pt x="28230" y="25133"/>
                      <a:pt x="24918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7" y="14187"/>
                    </a:cubicBezTo>
                    <a:cubicBezTo>
                      <a:pt x="30319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10862474" y="3755872"/>
                <a:ext cx="45945" cy="50697"/>
              </a:xfrm>
              <a:custGeom>
                <a:rect b="b" l="l" r="r" t="t"/>
                <a:pathLst>
                  <a:path extrusionOk="0" h="50697" w="45945">
                    <a:moveTo>
                      <a:pt x="0" y="25349"/>
                    </a:moveTo>
                    <a:cubicBezTo>
                      <a:pt x="0" y="10586"/>
                      <a:pt x="11306" y="0"/>
                      <a:pt x="26430" y="0"/>
                    </a:cubicBezTo>
                    <a:cubicBezTo>
                      <a:pt x="34495" y="0"/>
                      <a:pt x="41336" y="2881"/>
                      <a:pt x="45945" y="8210"/>
                    </a:cubicBezTo>
                    <a:lnTo>
                      <a:pt x="40039" y="13755"/>
                    </a:lnTo>
                    <a:cubicBezTo>
                      <a:pt x="36439" y="9866"/>
                      <a:pt x="31974" y="7993"/>
                      <a:pt x="26861" y="7993"/>
                    </a:cubicBezTo>
                    <a:cubicBezTo>
                      <a:pt x="16635" y="7993"/>
                      <a:pt x="9218" y="15195"/>
                      <a:pt x="9218" y="25349"/>
                    </a:cubicBezTo>
                    <a:cubicBezTo>
                      <a:pt x="9218" y="35503"/>
                      <a:pt x="16635" y="42704"/>
                      <a:pt x="26861" y="42704"/>
                    </a:cubicBezTo>
                    <a:cubicBezTo>
                      <a:pt x="31974" y="42704"/>
                      <a:pt x="36439" y="40832"/>
                      <a:pt x="40039" y="36871"/>
                    </a:cubicBezTo>
                    <a:lnTo>
                      <a:pt x="45945" y="42488"/>
                    </a:lnTo>
                    <a:cubicBezTo>
                      <a:pt x="41336" y="47817"/>
                      <a:pt x="34495" y="50698"/>
                      <a:pt x="26357" y="50698"/>
                    </a:cubicBezTo>
                    <a:cubicBezTo>
                      <a:pt x="11306" y="50698"/>
                      <a:pt x="0" y="40040"/>
                      <a:pt x="0" y="253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10913460" y="3767610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6"/>
                      <a:pt x="15988" y="7346"/>
                    </a:cubicBezTo>
                    <a:cubicBezTo>
                      <a:pt x="11738" y="7346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7" y="32262"/>
                      <a:pt x="15844" y="32262"/>
                    </a:cubicBezTo>
                    <a:cubicBezTo>
                      <a:pt x="20381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10958901" y="3767754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2" y="8210"/>
                    </a:cubicBezTo>
                    <a:cubicBezTo>
                      <a:pt x="13034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10984682" y="3767826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9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11033291" y="3753639"/>
                <a:ext cx="8785" cy="52282"/>
              </a:xfrm>
              <a:custGeom>
                <a:rect b="b" l="l" r="r" t="t"/>
                <a:pathLst>
                  <a:path extrusionOk="0" h="52282" w="8785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11052447" y="3751551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8"/>
                      <a:pt x="8930" y="10514"/>
                      <a:pt x="5617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11074052" y="3767826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11119636" y="3767610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6"/>
                      <a:pt x="15988" y="7346"/>
                    </a:cubicBezTo>
                    <a:cubicBezTo>
                      <a:pt x="11738" y="7346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7" y="32262"/>
                      <a:pt x="15844" y="32262"/>
                    </a:cubicBezTo>
                    <a:cubicBezTo>
                      <a:pt x="20381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37"/>
            <p:cNvGrpSpPr/>
            <p:nvPr/>
          </p:nvGrpSpPr>
          <p:grpSpPr>
            <a:xfrm>
              <a:off x="7797567" y="3795402"/>
              <a:ext cx="237633" cy="59144"/>
              <a:chOff x="10842454" y="3410564"/>
              <a:chExt cx="275453" cy="68557"/>
            </a:xfrm>
          </p:grpSpPr>
          <p:sp>
            <p:nvSpPr>
              <p:cNvPr id="399" name="Google Shape;399;p37"/>
              <p:cNvSpPr/>
              <p:nvPr/>
            </p:nvSpPr>
            <p:spPr>
              <a:xfrm>
                <a:off x="10842454" y="3415605"/>
                <a:ext cx="52066" cy="49329"/>
              </a:xfrm>
              <a:custGeom>
                <a:rect b="b" l="l" r="r" t="t"/>
                <a:pathLst>
                  <a:path extrusionOk="0" h="49329" w="52066">
                    <a:moveTo>
                      <a:pt x="51994" y="0"/>
                    </a:moveTo>
                    <a:lnTo>
                      <a:pt x="30534" y="49330"/>
                    </a:lnTo>
                    <a:lnTo>
                      <a:pt x="21532" y="49330"/>
                    </a:lnTo>
                    <a:lnTo>
                      <a:pt x="0" y="0"/>
                    </a:lnTo>
                    <a:lnTo>
                      <a:pt x="9938" y="0"/>
                    </a:lnTo>
                    <a:lnTo>
                      <a:pt x="26357" y="38023"/>
                    </a:lnTo>
                    <a:lnTo>
                      <a:pt x="42921" y="0"/>
                    </a:lnTo>
                    <a:lnTo>
                      <a:pt x="52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10898048" y="3410564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1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10919581" y="3426839"/>
                <a:ext cx="21747" cy="38023"/>
              </a:xfrm>
              <a:custGeom>
                <a:rect b="b" l="l" r="r" t="t"/>
                <a:pathLst>
                  <a:path extrusionOk="0" h="38023" w="21747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5" y="8282"/>
                      <a:pt x="20308" y="8210"/>
                      <a:pt x="19732" y="8210"/>
                    </a:cubicBezTo>
                    <a:cubicBezTo>
                      <a:pt x="13034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905"/>
                    </a:lnTo>
                    <a:cubicBezTo>
                      <a:pt x="10873" y="1944"/>
                      <a:pt x="15482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10945434" y="3426983"/>
                <a:ext cx="40399" cy="52138"/>
              </a:xfrm>
              <a:custGeom>
                <a:rect b="b" l="l" r="r" t="t"/>
                <a:pathLst>
                  <a:path extrusionOk="0" h="52138" w="40399">
                    <a:moveTo>
                      <a:pt x="40400" y="360"/>
                    </a:moveTo>
                    <a:lnTo>
                      <a:pt x="40400" y="32262"/>
                    </a:lnTo>
                    <a:cubicBezTo>
                      <a:pt x="40400" y="45945"/>
                      <a:pt x="33271" y="52138"/>
                      <a:pt x="20091" y="52138"/>
                    </a:cubicBezTo>
                    <a:cubicBezTo>
                      <a:pt x="13034" y="52138"/>
                      <a:pt x="6049" y="50338"/>
                      <a:pt x="1800" y="46809"/>
                    </a:cubicBezTo>
                    <a:lnTo>
                      <a:pt x="5761" y="40184"/>
                    </a:lnTo>
                    <a:cubicBezTo>
                      <a:pt x="9074" y="42920"/>
                      <a:pt x="14403" y="44721"/>
                      <a:pt x="19660" y="44721"/>
                    </a:cubicBezTo>
                    <a:cubicBezTo>
                      <a:pt x="27942" y="44721"/>
                      <a:pt x="31614" y="40904"/>
                      <a:pt x="31614" y="33271"/>
                    </a:cubicBezTo>
                    <a:lnTo>
                      <a:pt x="31614" y="31326"/>
                    </a:lnTo>
                    <a:cubicBezTo>
                      <a:pt x="28517" y="34711"/>
                      <a:pt x="24052" y="36295"/>
                      <a:pt x="19012" y="36295"/>
                    </a:cubicBezTo>
                    <a:cubicBezTo>
                      <a:pt x="8210" y="36295"/>
                      <a:pt x="0" y="28950"/>
                      <a:pt x="0" y="18076"/>
                    </a:cubicBezTo>
                    <a:cubicBezTo>
                      <a:pt x="0" y="7201"/>
                      <a:pt x="8282" y="0"/>
                      <a:pt x="19012" y="0"/>
                    </a:cubicBezTo>
                    <a:cubicBezTo>
                      <a:pt x="24269" y="0"/>
                      <a:pt x="28950" y="1728"/>
                      <a:pt x="32046" y="5401"/>
                    </a:cubicBezTo>
                    <a:lnTo>
                      <a:pt x="32046" y="432"/>
                    </a:lnTo>
                    <a:lnTo>
                      <a:pt x="40400" y="432"/>
                    </a:lnTo>
                    <a:close/>
                    <a:moveTo>
                      <a:pt x="31758" y="18076"/>
                    </a:moveTo>
                    <a:cubicBezTo>
                      <a:pt x="31758" y="11738"/>
                      <a:pt x="26933" y="7417"/>
                      <a:pt x="20308" y="7417"/>
                    </a:cubicBezTo>
                    <a:cubicBezTo>
                      <a:pt x="13683" y="7417"/>
                      <a:pt x="8858" y="11738"/>
                      <a:pt x="8858" y="18076"/>
                    </a:cubicBezTo>
                    <a:cubicBezTo>
                      <a:pt x="8858" y="24413"/>
                      <a:pt x="13683" y="28878"/>
                      <a:pt x="20308" y="28878"/>
                    </a:cubicBezTo>
                    <a:cubicBezTo>
                      <a:pt x="26933" y="28878"/>
                      <a:pt x="31758" y="24485"/>
                      <a:pt x="31758" y="18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10996204" y="3410564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11017808" y="342691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11064906" y="3410564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6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11083773" y="3426695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6"/>
                      <a:pt x="15987" y="7346"/>
                    </a:cubicBezTo>
                    <a:cubicBezTo>
                      <a:pt x="11738" y="7346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7" y="32262"/>
                      <a:pt x="15844" y="32262"/>
                    </a:cubicBezTo>
                    <a:cubicBezTo>
                      <a:pt x="20380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37"/>
            <p:cNvGrpSpPr/>
            <p:nvPr/>
          </p:nvGrpSpPr>
          <p:grpSpPr>
            <a:xfrm>
              <a:off x="6910674" y="4183143"/>
              <a:ext cx="290380" cy="43054"/>
              <a:chOff x="9814379" y="3860004"/>
              <a:chExt cx="336594" cy="49906"/>
            </a:xfrm>
          </p:grpSpPr>
          <p:sp>
            <p:nvSpPr>
              <p:cNvPr id="408" name="Google Shape;408;p37"/>
              <p:cNvSpPr/>
              <p:nvPr/>
            </p:nvSpPr>
            <p:spPr>
              <a:xfrm>
                <a:off x="9814379" y="3860004"/>
                <a:ext cx="41840" cy="49329"/>
              </a:xfrm>
              <a:custGeom>
                <a:rect b="b" l="l" r="r" t="t"/>
                <a:pathLst>
                  <a:path extrusionOk="0" h="49329" w="41840">
                    <a:moveTo>
                      <a:pt x="16347" y="7777"/>
                    </a:moveTo>
                    <a:lnTo>
                      <a:pt x="0" y="7777"/>
                    </a:lnTo>
                    <a:lnTo>
                      <a:pt x="0" y="0"/>
                    </a:lnTo>
                    <a:lnTo>
                      <a:pt x="41841" y="0"/>
                    </a:lnTo>
                    <a:lnTo>
                      <a:pt x="41841" y="7777"/>
                    </a:lnTo>
                    <a:lnTo>
                      <a:pt x="25493" y="7777"/>
                    </a:lnTo>
                    <a:lnTo>
                      <a:pt x="25493" y="49330"/>
                    </a:lnTo>
                    <a:lnTo>
                      <a:pt x="16347" y="49330"/>
                    </a:lnTo>
                    <a:lnTo>
                      <a:pt x="16347" y="777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9855284" y="3871311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3" y="0"/>
                    </a:cubicBezTo>
                    <a:cubicBezTo>
                      <a:pt x="30606" y="0"/>
                      <a:pt x="38455" y="7705"/>
                      <a:pt x="38455" y="19444"/>
                    </a:cubicBezTo>
                    <a:cubicBezTo>
                      <a:pt x="38455" y="20164"/>
                      <a:pt x="38455" y="21172"/>
                      <a:pt x="38311" y="22036"/>
                    </a:cubicBezTo>
                    <a:close/>
                    <a:moveTo>
                      <a:pt x="8786" y="16275"/>
                    </a:moveTo>
                    <a:lnTo>
                      <a:pt x="30101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9902309" y="3871311"/>
                <a:ext cx="37014" cy="38023"/>
              </a:xfrm>
              <a:custGeom>
                <a:rect b="b" l="l" r="r" t="t"/>
                <a:pathLst>
                  <a:path extrusionOk="0" h="38023" w="37014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9950630" y="387131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9996071" y="3871311"/>
                <a:ext cx="38456" cy="38527"/>
              </a:xfrm>
              <a:custGeom>
                <a:rect b="b" l="l" r="r" t="t"/>
                <a:pathLst>
                  <a:path extrusionOk="0" h="38527" w="38456">
                    <a:moveTo>
                      <a:pt x="38384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90" y="29742"/>
                      <a:pt x="31255" y="27005"/>
                    </a:cubicBezTo>
                    <a:lnTo>
                      <a:pt x="35936" y="32406"/>
                    </a:lnTo>
                    <a:cubicBezTo>
                      <a:pt x="32551" y="36439"/>
                      <a:pt x="27294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4" y="0"/>
                    </a:cubicBezTo>
                    <a:cubicBezTo>
                      <a:pt x="30606" y="0"/>
                      <a:pt x="38456" y="7705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2" y="10874"/>
                      <a:pt x="25277" y="7129"/>
                      <a:pt x="19444" y="7129"/>
                    </a:cubicBezTo>
                    <a:cubicBezTo>
                      <a:pt x="13611" y="7129"/>
                      <a:pt x="9578" y="10802"/>
                      <a:pt x="8714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10038776" y="3871383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5" y="1224"/>
                      <a:pt x="31831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30"/>
                      <a:pt x="17643" y="7130"/>
                    </a:cubicBezTo>
                    <a:cubicBezTo>
                      <a:pt x="12314" y="7130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2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10075071" y="3871383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30"/>
                      <a:pt x="17643" y="7130"/>
                    </a:cubicBezTo>
                    <a:cubicBezTo>
                      <a:pt x="12314" y="7130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10112518" y="3871311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3" y="0"/>
                    </a:cubicBezTo>
                    <a:cubicBezTo>
                      <a:pt x="30606" y="0"/>
                      <a:pt x="38455" y="7705"/>
                      <a:pt x="38455" y="19444"/>
                    </a:cubicBezTo>
                    <a:cubicBezTo>
                      <a:pt x="38455" y="20164"/>
                      <a:pt x="38455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37"/>
            <p:cNvGrpSpPr/>
            <p:nvPr/>
          </p:nvGrpSpPr>
          <p:grpSpPr>
            <a:xfrm>
              <a:off x="7034975" y="3933919"/>
              <a:ext cx="291187" cy="57404"/>
              <a:chOff x="9958480" y="3571084"/>
              <a:chExt cx="337530" cy="66540"/>
            </a:xfrm>
          </p:grpSpPr>
          <p:sp>
            <p:nvSpPr>
              <p:cNvPr id="417" name="Google Shape;417;p37"/>
              <p:cNvSpPr/>
              <p:nvPr/>
            </p:nvSpPr>
            <p:spPr>
              <a:xfrm>
                <a:off x="9958480" y="3574108"/>
                <a:ext cx="45080" cy="49329"/>
              </a:xfrm>
              <a:custGeom>
                <a:rect b="b" l="l" r="r" t="t"/>
                <a:pathLst>
                  <a:path extrusionOk="0" h="49329" w="45080">
                    <a:moveTo>
                      <a:pt x="16995" y="28662"/>
                    </a:moveTo>
                    <a:lnTo>
                      <a:pt x="9146" y="36727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9146" y="0"/>
                    </a:lnTo>
                    <a:lnTo>
                      <a:pt x="9146" y="25277"/>
                    </a:lnTo>
                    <a:lnTo>
                      <a:pt x="33559" y="0"/>
                    </a:lnTo>
                    <a:lnTo>
                      <a:pt x="43856" y="0"/>
                    </a:lnTo>
                    <a:lnTo>
                      <a:pt x="23117" y="22036"/>
                    </a:lnTo>
                    <a:lnTo>
                      <a:pt x="45081" y="49330"/>
                    </a:lnTo>
                    <a:lnTo>
                      <a:pt x="34351" y="49330"/>
                    </a:lnTo>
                    <a:lnTo>
                      <a:pt x="16923" y="28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10004208" y="3585270"/>
                <a:ext cx="38456" cy="38527"/>
              </a:xfrm>
              <a:custGeom>
                <a:rect b="b" l="l" r="r" t="t"/>
                <a:pathLst>
                  <a:path extrusionOk="0" h="38527" w="38456">
                    <a:moveTo>
                      <a:pt x="38384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90" y="29742"/>
                      <a:pt x="31255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7"/>
                      <a:pt x="20812" y="38527"/>
                    </a:cubicBezTo>
                    <a:cubicBezTo>
                      <a:pt x="8210" y="38527"/>
                      <a:pt x="0" y="30462"/>
                      <a:pt x="0" y="19228"/>
                    </a:cubicBezTo>
                    <a:cubicBezTo>
                      <a:pt x="0" y="7993"/>
                      <a:pt x="8282" y="0"/>
                      <a:pt x="19444" y="0"/>
                    </a:cubicBezTo>
                    <a:cubicBezTo>
                      <a:pt x="30606" y="0"/>
                      <a:pt x="38456" y="7705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2" y="10874"/>
                      <a:pt x="25277" y="7129"/>
                      <a:pt x="19444" y="7129"/>
                    </a:cubicBezTo>
                    <a:cubicBezTo>
                      <a:pt x="13611" y="7129"/>
                      <a:pt x="9578" y="10802"/>
                      <a:pt x="8714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10051306" y="3585342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10094587" y="3577493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874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487"/>
                    </a:lnTo>
                    <a:cubicBezTo>
                      <a:pt x="14979" y="37159"/>
                      <a:pt x="16779" y="39104"/>
                      <a:pt x="20164" y="39104"/>
                    </a:cubicBezTo>
                    <a:cubicBezTo>
                      <a:pt x="21965" y="39104"/>
                      <a:pt x="23765" y="38600"/>
                      <a:pt x="25133" y="37519"/>
                    </a:cubicBezTo>
                    <a:lnTo>
                      <a:pt x="27581" y="43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10129154" y="3585702"/>
                <a:ext cx="36654" cy="38095"/>
              </a:xfrm>
              <a:custGeom>
                <a:rect b="b" l="l" r="r" t="t"/>
                <a:pathLst>
                  <a:path extrusionOk="0" h="38095" w="36654">
                    <a:moveTo>
                      <a:pt x="36655" y="72"/>
                    </a:moveTo>
                    <a:lnTo>
                      <a:pt x="36655" y="37663"/>
                    </a:lnTo>
                    <a:lnTo>
                      <a:pt x="28301" y="37663"/>
                    </a:lnTo>
                    <a:lnTo>
                      <a:pt x="28301" y="32838"/>
                    </a:lnTo>
                    <a:cubicBezTo>
                      <a:pt x="25492" y="36295"/>
                      <a:pt x="21028" y="38095"/>
                      <a:pt x="16203" y="38095"/>
                    </a:cubicBezTo>
                    <a:cubicBezTo>
                      <a:pt x="6553" y="38095"/>
                      <a:pt x="0" y="32838"/>
                      <a:pt x="0" y="21460"/>
                    </a:cubicBezTo>
                    <a:lnTo>
                      <a:pt x="0" y="0"/>
                    </a:lnTo>
                    <a:lnTo>
                      <a:pt x="8786" y="0"/>
                    </a:lnTo>
                    <a:lnTo>
                      <a:pt x="8786" y="20308"/>
                    </a:lnTo>
                    <a:cubicBezTo>
                      <a:pt x="8786" y="27149"/>
                      <a:pt x="12026" y="30390"/>
                      <a:pt x="17571" y="30390"/>
                    </a:cubicBezTo>
                    <a:cubicBezTo>
                      <a:pt x="23692" y="30390"/>
                      <a:pt x="27869" y="26573"/>
                      <a:pt x="27869" y="19012"/>
                    </a:cubicBezTo>
                    <a:lnTo>
                      <a:pt x="27869" y="0"/>
                    </a:lnTo>
                    <a:lnTo>
                      <a:pt x="366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10174306" y="3585342"/>
                <a:ext cx="36439" cy="38527"/>
              </a:xfrm>
              <a:custGeom>
                <a:rect b="b" l="l" r="r" t="t"/>
                <a:pathLst>
                  <a:path extrusionOk="0" h="38527" w="36439">
                    <a:moveTo>
                      <a:pt x="0" y="19228"/>
                    </a:moveTo>
                    <a:cubicBezTo>
                      <a:pt x="0" y="7922"/>
                      <a:pt x="8426" y="0"/>
                      <a:pt x="20381" y="0"/>
                    </a:cubicBezTo>
                    <a:cubicBezTo>
                      <a:pt x="27726" y="0"/>
                      <a:pt x="33559" y="3025"/>
                      <a:pt x="36440" y="8714"/>
                    </a:cubicBezTo>
                    <a:lnTo>
                      <a:pt x="29670" y="12675"/>
                    </a:lnTo>
                    <a:cubicBezTo>
                      <a:pt x="27438" y="9074"/>
                      <a:pt x="24053" y="7490"/>
                      <a:pt x="20308" y="7490"/>
                    </a:cubicBezTo>
                    <a:cubicBezTo>
                      <a:pt x="13827" y="7490"/>
                      <a:pt x="8858" y="12026"/>
                      <a:pt x="8858" y="19228"/>
                    </a:cubicBezTo>
                    <a:cubicBezTo>
                      <a:pt x="8858" y="26429"/>
                      <a:pt x="13827" y="30966"/>
                      <a:pt x="20308" y="30966"/>
                    </a:cubicBezTo>
                    <a:cubicBezTo>
                      <a:pt x="24053" y="30966"/>
                      <a:pt x="27438" y="29310"/>
                      <a:pt x="29670" y="25781"/>
                    </a:cubicBezTo>
                    <a:lnTo>
                      <a:pt x="36440" y="29742"/>
                    </a:lnTo>
                    <a:cubicBezTo>
                      <a:pt x="33559" y="35359"/>
                      <a:pt x="27726" y="38528"/>
                      <a:pt x="20381" y="38528"/>
                    </a:cubicBezTo>
                    <a:cubicBezTo>
                      <a:pt x="8498" y="38528"/>
                      <a:pt x="0" y="30462"/>
                      <a:pt x="0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10218019" y="3571084"/>
                <a:ext cx="39103" cy="52282"/>
              </a:xfrm>
              <a:custGeom>
                <a:rect b="b" l="l" r="r" t="t"/>
                <a:pathLst>
                  <a:path extrusionOk="0" h="52282" w="39103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3" y="30390"/>
                    </a:lnTo>
                    <a:lnTo>
                      <a:pt x="39103" y="52210"/>
                    </a:lnTo>
                    <a:lnTo>
                      <a:pt x="28373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10253738" y="3585774"/>
                <a:ext cx="42272" cy="51850"/>
              </a:xfrm>
              <a:custGeom>
                <a:rect b="b" l="l" r="r" t="t"/>
                <a:pathLst>
                  <a:path extrusionOk="0" h="51850" w="42272">
                    <a:moveTo>
                      <a:pt x="42272" y="0"/>
                    </a:moveTo>
                    <a:lnTo>
                      <a:pt x="24629" y="40688"/>
                    </a:lnTo>
                    <a:cubicBezTo>
                      <a:pt x="21173" y="49186"/>
                      <a:pt x="16347" y="51850"/>
                      <a:pt x="10082" y="51850"/>
                    </a:cubicBezTo>
                    <a:cubicBezTo>
                      <a:pt x="6337" y="51850"/>
                      <a:pt x="2377" y="50554"/>
                      <a:pt x="0" y="48394"/>
                    </a:cubicBezTo>
                    <a:lnTo>
                      <a:pt x="3529" y="41912"/>
                    </a:lnTo>
                    <a:cubicBezTo>
                      <a:pt x="5185" y="43497"/>
                      <a:pt x="7634" y="44505"/>
                      <a:pt x="10010" y="44505"/>
                    </a:cubicBezTo>
                    <a:cubicBezTo>
                      <a:pt x="13107" y="44505"/>
                      <a:pt x="14907" y="42992"/>
                      <a:pt x="16636" y="39320"/>
                    </a:cubicBezTo>
                    <a:lnTo>
                      <a:pt x="17284" y="37880"/>
                    </a:lnTo>
                    <a:lnTo>
                      <a:pt x="864" y="144"/>
                    </a:lnTo>
                    <a:lnTo>
                      <a:pt x="10010" y="144"/>
                    </a:lnTo>
                    <a:lnTo>
                      <a:pt x="21821" y="27942"/>
                    </a:lnTo>
                    <a:lnTo>
                      <a:pt x="33703" y="144"/>
                    </a:lnTo>
                    <a:lnTo>
                      <a:pt x="42128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37"/>
            <p:cNvGrpSpPr/>
            <p:nvPr/>
          </p:nvGrpSpPr>
          <p:grpSpPr>
            <a:xfrm>
              <a:off x="7537125" y="3655305"/>
              <a:ext cx="194194" cy="104383"/>
              <a:chOff x="10539635" y="3247884"/>
              <a:chExt cx="275453" cy="148061"/>
            </a:xfrm>
          </p:grpSpPr>
          <p:sp>
            <p:nvSpPr>
              <p:cNvPr id="426" name="Google Shape;426;p37"/>
              <p:cNvSpPr/>
              <p:nvPr/>
            </p:nvSpPr>
            <p:spPr>
              <a:xfrm>
                <a:off x="10541794" y="3247884"/>
                <a:ext cx="76767" cy="49329"/>
              </a:xfrm>
              <a:custGeom>
                <a:rect b="b" l="l" r="r" t="t"/>
                <a:pathLst>
                  <a:path extrusionOk="0" h="49329" w="76767">
                    <a:moveTo>
                      <a:pt x="76767" y="0"/>
                    </a:moveTo>
                    <a:lnTo>
                      <a:pt x="60420" y="49330"/>
                    </a:lnTo>
                    <a:lnTo>
                      <a:pt x="50698" y="49330"/>
                    </a:lnTo>
                    <a:lnTo>
                      <a:pt x="38527" y="12819"/>
                    </a:lnTo>
                    <a:lnTo>
                      <a:pt x="26141" y="49330"/>
                    </a:lnTo>
                    <a:lnTo>
                      <a:pt x="16347" y="49330"/>
                    </a:lnTo>
                    <a:lnTo>
                      <a:pt x="0" y="0"/>
                    </a:lnTo>
                    <a:lnTo>
                      <a:pt x="9506" y="0"/>
                    </a:lnTo>
                    <a:lnTo>
                      <a:pt x="21748" y="37519"/>
                    </a:lnTo>
                    <a:lnTo>
                      <a:pt x="34495" y="0"/>
                    </a:lnTo>
                    <a:lnTo>
                      <a:pt x="42921" y="0"/>
                    </a:lnTo>
                    <a:lnTo>
                      <a:pt x="55379" y="37663"/>
                    </a:lnTo>
                    <a:lnTo>
                      <a:pt x="67982" y="0"/>
                    </a:lnTo>
                    <a:lnTo>
                      <a:pt x="76695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10619282" y="3259046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2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4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1" y="10874"/>
                      <a:pt x="25277" y="7130"/>
                      <a:pt x="19444" y="7130"/>
                    </a:cubicBezTo>
                    <a:cubicBezTo>
                      <a:pt x="13611" y="7130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10661987" y="3259190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4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7"/>
                      <a:pt x="15915" y="38527"/>
                    </a:cubicBezTo>
                    <a:cubicBezTo>
                      <a:pt x="9650" y="38527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10697633" y="3251269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874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4" y="39176"/>
                    </a:cubicBezTo>
                    <a:cubicBezTo>
                      <a:pt x="21965" y="39176"/>
                      <a:pt x="23765" y="38672"/>
                      <a:pt x="25133" y="37591"/>
                    </a:cubicBezTo>
                    <a:lnTo>
                      <a:pt x="27581" y="4385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10539635" y="3332428"/>
                <a:ext cx="52066" cy="49329"/>
              </a:xfrm>
              <a:custGeom>
                <a:rect b="b" l="l" r="r" t="t"/>
                <a:pathLst>
                  <a:path extrusionOk="0" h="49329" w="52066">
                    <a:moveTo>
                      <a:pt x="51994" y="0"/>
                    </a:moveTo>
                    <a:lnTo>
                      <a:pt x="30534" y="49330"/>
                    </a:lnTo>
                    <a:lnTo>
                      <a:pt x="21532" y="49330"/>
                    </a:lnTo>
                    <a:lnTo>
                      <a:pt x="0" y="0"/>
                    </a:lnTo>
                    <a:lnTo>
                      <a:pt x="9938" y="0"/>
                    </a:lnTo>
                    <a:lnTo>
                      <a:pt x="26357" y="38023"/>
                    </a:lnTo>
                    <a:lnTo>
                      <a:pt x="42920" y="0"/>
                    </a:lnTo>
                    <a:lnTo>
                      <a:pt x="52066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10595157" y="3327388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7"/>
                      <a:pt x="8930" y="10514"/>
                      <a:pt x="5617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10616761" y="3343663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2" y="8210"/>
                    </a:cubicBezTo>
                    <a:cubicBezTo>
                      <a:pt x="13034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5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642542" y="3343807"/>
                <a:ext cx="40399" cy="52138"/>
              </a:xfrm>
              <a:custGeom>
                <a:rect b="b" l="l" r="r" t="t"/>
                <a:pathLst>
                  <a:path extrusionOk="0" h="52138" w="40399">
                    <a:moveTo>
                      <a:pt x="40400" y="360"/>
                    </a:moveTo>
                    <a:lnTo>
                      <a:pt x="40400" y="32262"/>
                    </a:lnTo>
                    <a:cubicBezTo>
                      <a:pt x="40400" y="45945"/>
                      <a:pt x="33271" y="52138"/>
                      <a:pt x="20092" y="52138"/>
                    </a:cubicBezTo>
                    <a:cubicBezTo>
                      <a:pt x="13035" y="52138"/>
                      <a:pt x="6050" y="50338"/>
                      <a:pt x="1800" y="46809"/>
                    </a:cubicBezTo>
                    <a:lnTo>
                      <a:pt x="5761" y="40184"/>
                    </a:lnTo>
                    <a:cubicBezTo>
                      <a:pt x="9074" y="42920"/>
                      <a:pt x="14403" y="44721"/>
                      <a:pt x="19660" y="44721"/>
                    </a:cubicBezTo>
                    <a:cubicBezTo>
                      <a:pt x="27942" y="44721"/>
                      <a:pt x="31614" y="40904"/>
                      <a:pt x="31614" y="33271"/>
                    </a:cubicBezTo>
                    <a:lnTo>
                      <a:pt x="31614" y="31326"/>
                    </a:lnTo>
                    <a:cubicBezTo>
                      <a:pt x="28518" y="34711"/>
                      <a:pt x="24053" y="36295"/>
                      <a:pt x="19012" y="36295"/>
                    </a:cubicBezTo>
                    <a:cubicBezTo>
                      <a:pt x="8210" y="36295"/>
                      <a:pt x="0" y="28950"/>
                      <a:pt x="0" y="18075"/>
                    </a:cubicBezTo>
                    <a:cubicBezTo>
                      <a:pt x="0" y="7201"/>
                      <a:pt x="8282" y="0"/>
                      <a:pt x="19012" y="0"/>
                    </a:cubicBezTo>
                    <a:cubicBezTo>
                      <a:pt x="24269" y="0"/>
                      <a:pt x="28950" y="1728"/>
                      <a:pt x="32047" y="5401"/>
                    </a:cubicBezTo>
                    <a:lnTo>
                      <a:pt x="32047" y="432"/>
                    </a:lnTo>
                    <a:lnTo>
                      <a:pt x="40400" y="432"/>
                    </a:lnTo>
                    <a:close/>
                    <a:moveTo>
                      <a:pt x="31758" y="18075"/>
                    </a:moveTo>
                    <a:cubicBezTo>
                      <a:pt x="31758" y="11738"/>
                      <a:pt x="26933" y="7417"/>
                      <a:pt x="20308" y="7417"/>
                    </a:cubicBezTo>
                    <a:cubicBezTo>
                      <a:pt x="13683" y="7417"/>
                      <a:pt x="8858" y="11738"/>
                      <a:pt x="8858" y="18075"/>
                    </a:cubicBezTo>
                    <a:cubicBezTo>
                      <a:pt x="8858" y="24413"/>
                      <a:pt x="13683" y="28878"/>
                      <a:pt x="20308" y="28878"/>
                    </a:cubicBezTo>
                    <a:cubicBezTo>
                      <a:pt x="26933" y="28878"/>
                      <a:pt x="31758" y="24485"/>
                      <a:pt x="31758" y="180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693385" y="3327388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7"/>
                      <a:pt x="8930" y="10514"/>
                      <a:pt x="5617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10714989" y="3343735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10762014" y="3327388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4"/>
                      <a:pt x="2376" y="0"/>
                      <a:pt x="5616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7"/>
                      <a:pt x="8930" y="10514"/>
                      <a:pt x="5616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09" y="16707"/>
                    </a:lnTo>
                    <a:lnTo>
                      <a:pt x="10009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10780954" y="3343519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2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8" y="16131"/>
                    </a:lnTo>
                    <a:lnTo>
                      <a:pt x="25348" y="15555"/>
                    </a:lnTo>
                    <a:cubicBezTo>
                      <a:pt x="25348" y="10442"/>
                      <a:pt x="22252" y="7345"/>
                      <a:pt x="15987" y="7345"/>
                    </a:cubicBezTo>
                    <a:cubicBezTo>
                      <a:pt x="11737" y="7345"/>
                      <a:pt x="7417" y="8786"/>
                      <a:pt x="4536" y="11090"/>
                    </a:cubicBezTo>
                    <a:lnTo>
                      <a:pt x="1080" y="4681"/>
                    </a:lnTo>
                    <a:cubicBezTo>
                      <a:pt x="5113" y="1584"/>
                      <a:pt x="10945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8" y="26501"/>
                    </a:moveTo>
                    <a:lnTo>
                      <a:pt x="25348" y="22108"/>
                    </a:lnTo>
                    <a:lnTo>
                      <a:pt x="16274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8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37"/>
            <p:cNvGrpSpPr/>
            <p:nvPr/>
          </p:nvGrpSpPr>
          <p:grpSpPr>
            <a:xfrm>
              <a:off x="7701483" y="3352502"/>
              <a:ext cx="404755" cy="59144"/>
              <a:chOff x="10731048" y="2897175"/>
              <a:chExt cx="469172" cy="68557"/>
            </a:xfrm>
          </p:grpSpPr>
          <p:sp>
            <p:nvSpPr>
              <p:cNvPr id="439" name="Google Shape;439;p37"/>
              <p:cNvSpPr/>
              <p:nvPr/>
            </p:nvSpPr>
            <p:spPr>
              <a:xfrm>
                <a:off x="10731048" y="2902288"/>
                <a:ext cx="41336" cy="49329"/>
              </a:xfrm>
              <a:custGeom>
                <a:rect b="b" l="l" r="r" t="t"/>
                <a:pathLst>
                  <a:path extrusionOk="0" h="49329" w="41336">
                    <a:moveTo>
                      <a:pt x="41336" y="17499"/>
                    </a:moveTo>
                    <a:cubicBezTo>
                      <a:pt x="41336" y="28374"/>
                      <a:pt x="33271" y="35071"/>
                      <a:pt x="20308" y="35071"/>
                    </a:cubicBezTo>
                    <a:lnTo>
                      <a:pt x="9146" y="35071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20308" y="0"/>
                    </a:lnTo>
                    <a:cubicBezTo>
                      <a:pt x="33271" y="0"/>
                      <a:pt x="41336" y="6625"/>
                      <a:pt x="41336" y="17571"/>
                    </a:cubicBezTo>
                    <a:close/>
                    <a:moveTo>
                      <a:pt x="32118" y="17499"/>
                    </a:moveTo>
                    <a:cubicBezTo>
                      <a:pt x="32118" y="11306"/>
                      <a:pt x="27942" y="7705"/>
                      <a:pt x="19948" y="7705"/>
                    </a:cubicBezTo>
                    <a:lnTo>
                      <a:pt x="9218" y="7705"/>
                    </a:lnTo>
                    <a:lnTo>
                      <a:pt x="9218" y="27293"/>
                    </a:lnTo>
                    <a:lnTo>
                      <a:pt x="19948" y="27293"/>
                    </a:lnTo>
                    <a:cubicBezTo>
                      <a:pt x="28014" y="27293"/>
                      <a:pt x="32118" y="23693"/>
                      <a:pt x="32118" y="1749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10777425" y="2913450"/>
                <a:ext cx="38456" cy="38527"/>
              </a:xfrm>
              <a:custGeom>
                <a:rect b="b" l="l" r="r" t="t"/>
                <a:pathLst>
                  <a:path extrusionOk="0" h="38527" w="38456">
                    <a:moveTo>
                      <a:pt x="38384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90" y="29742"/>
                      <a:pt x="31255" y="27005"/>
                    </a:cubicBezTo>
                    <a:lnTo>
                      <a:pt x="35936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4" y="0"/>
                    </a:cubicBezTo>
                    <a:cubicBezTo>
                      <a:pt x="30606" y="0"/>
                      <a:pt x="38456" y="7705"/>
                      <a:pt x="38456" y="19444"/>
                    </a:cubicBezTo>
                    <a:cubicBezTo>
                      <a:pt x="38456" y="20164"/>
                      <a:pt x="38456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2" y="10874"/>
                      <a:pt x="25277" y="7129"/>
                      <a:pt x="19444" y="7129"/>
                    </a:cubicBezTo>
                    <a:cubicBezTo>
                      <a:pt x="13611" y="7129"/>
                      <a:pt x="9578" y="10802"/>
                      <a:pt x="8714" y="16275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10824450" y="2913450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10872772" y="2913450"/>
                <a:ext cx="37014" cy="38023"/>
              </a:xfrm>
              <a:custGeom>
                <a:rect b="b" l="l" r="r" t="t"/>
                <a:pathLst>
                  <a:path extrusionOk="0" h="38023" w="37014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10916701" y="2913522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1"/>
                    </a:lnTo>
                    <a:cubicBezTo>
                      <a:pt x="6697" y="29742"/>
                      <a:pt x="11738" y="31326"/>
                      <a:pt x="16491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1" y="0"/>
                      <a:pt x="17715" y="0"/>
                    </a:cubicBezTo>
                    <a:cubicBezTo>
                      <a:pt x="22685" y="0"/>
                      <a:pt x="28445" y="1224"/>
                      <a:pt x="31830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29"/>
                      <a:pt x="17643" y="7129"/>
                    </a:cubicBezTo>
                    <a:cubicBezTo>
                      <a:pt x="12314" y="7129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1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10949539" y="2913882"/>
                <a:ext cx="42272" cy="51850"/>
              </a:xfrm>
              <a:custGeom>
                <a:rect b="b" l="l" r="r" t="t"/>
                <a:pathLst>
                  <a:path extrusionOk="0" h="51850" w="42272">
                    <a:moveTo>
                      <a:pt x="42272" y="0"/>
                    </a:moveTo>
                    <a:lnTo>
                      <a:pt x="24629" y="40688"/>
                    </a:lnTo>
                    <a:cubicBezTo>
                      <a:pt x="21173" y="49186"/>
                      <a:pt x="16347" y="51850"/>
                      <a:pt x="10082" y="51850"/>
                    </a:cubicBezTo>
                    <a:cubicBezTo>
                      <a:pt x="6337" y="51850"/>
                      <a:pt x="2377" y="50554"/>
                      <a:pt x="0" y="48394"/>
                    </a:cubicBezTo>
                    <a:lnTo>
                      <a:pt x="3529" y="41912"/>
                    </a:lnTo>
                    <a:cubicBezTo>
                      <a:pt x="5185" y="43497"/>
                      <a:pt x="7634" y="44505"/>
                      <a:pt x="10010" y="44505"/>
                    </a:cubicBezTo>
                    <a:cubicBezTo>
                      <a:pt x="13107" y="44505"/>
                      <a:pt x="14907" y="42992"/>
                      <a:pt x="16636" y="39320"/>
                    </a:cubicBezTo>
                    <a:lnTo>
                      <a:pt x="17284" y="37879"/>
                    </a:lnTo>
                    <a:lnTo>
                      <a:pt x="864" y="144"/>
                    </a:lnTo>
                    <a:lnTo>
                      <a:pt x="10010" y="144"/>
                    </a:lnTo>
                    <a:lnTo>
                      <a:pt x="21821" y="27942"/>
                    </a:lnTo>
                    <a:lnTo>
                      <a:pt x="33703" y="144"/>
                    </a:lnTo>
                    <a:lnTo>
                      <a:pt x="42128" y="144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10997356" y="2899263"/>
                <a:ext cx="8785" cy="52282"/>
              </a:xfrm>
              <a:custGeom>
                <a:rect b="b" l="l" r="r" t="t"/>
                <a:pathLst>
                  <a:path extrusionOk="0" h="52282" w="8785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11011615" y="2913882"/>
                <a:ext cx="41336" cy="37591"/>
              </a:xfrm>
              <a:custGeom>
                <a:rect b="b" l="l" r="r" t="t"/>
                <a:pathLst>
                  <a:path extrusionOk="0" h="37591" w="41336">
                    <a:moveTo>
                      <a:pt x="41336" y="0"/>
                    </a:moveTo>
                    <a:lnTo>
                      <a:pt x="25205" y="37591"/>
                    </a:lnTo>
                    <a:lnTo>
                      <a:pt x="16131" y="37591"/>
                    </a:lnTo>
                    <a:lnTo>
                      <a:pt x="0" y="0"/>
                    </a:lnTo>
                    <a:lnTo>
                      <a:pt x="9146" y="0"/>
                    </a:lnTo>
                    <a:lnTo>
                      <a:pt x="20812" y="27869"/>
                    </a:lnTo>
                    <a:lnTo>
                      <a:pt x="32839" y="0"/>
                    </a:lnTo>
                    <a:lnTo>
                      <a:pt x="41264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11054608" y="2913306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2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8" y="16131"/>
                    </a:lnTo>
                    <a:lnTo>
                      <a:pt x="25348" y="15555"/>
                    </a:lnTo>
                    <a:cubicBezTo>
                      <a:pt x="25348" y="10442"/>
                      <a:pt x="22252" y="7345"/>
                      <a:pt x="15987" y="7345"/>
                    </a:cubicBezTo>
                    <a:cubicBezTo>
                      <a:pt x="11737" y="7345"/>
                      <a:pt x="7417" y="8786"/>
                      <a:pt x="4536" y="11090"/>
                    </a:cubicBezTo>
                    <a:lnTo>
                      <a:pt x="1080" y="4681"/>
                    </a:lnTo>
                    <a:cubicBezTo>
                      <a:pt x="5113" y="1584"/>
                      <a:pt x="10945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8" y="26501"/>
                    </a:moveTo>
                    <a:lnTo>
                      <a:pt x="25348" y="22108"/>
                    </a:lnTo>
                    <a:lnTo>
                      <a:pt x="16274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8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11100121" y="2913450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300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11147146" y="2897175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6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8"/>
                      <a:pt x="8930" y="10514"/>
                      <a:pt x="5616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11166086" y="2913306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9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37"/>
            <p:cNvGrpSpPr/>
            <p:nvPr/>
          </p:nvGrpSpPr>
          <p:grpSpPr>
            <a:xfrm>
              <a:off x="8493376" y="2565041"/>
              <a:ext cx="184268" cy="47278"/>
              <a:chOff x="11709072" y="2010824"/>
              <a:chExt cx="213594" cy="54802"/>
            </a:xfrm>
          </p:grpSpPr>
          <p:sp>
            <p:nvSpPr>
              <p:cNvPr id="452" name="Google Shape;452;p37"/>
              <p:cNvSpPr/>
              <p:nvPr/>
            </p:nvSpPr>
            <p:spPr>
              <a:xfrm>
                <a:off x="11709072" y="2015865"/>
                <a:ext cx="53939" cy="49329"/>
              </a:xfrm>
              <a:custGeom>
                <a:rect b="b" l="l" r="r" t="t"/>
                <a:pathLst>
                  <a:path extrusionOk="0" h="49329" w="53939">
                    <a:moveTo>
                      <a:pt x="45297" y="49330"/>
                    </a:moveTo>
                    <a:lnTo>
                      <a:pt x="45297" y="16635"/>
                    </a:lnTo>
                    <a:cubicBezTo>
                      <a:pt x="45297" y="16635"/>
                      <a:pt x="29022" y="43713"/>
                      <a:pt x="29022" y="43713"/>
                    </a:cubicBezTo>
                    <a:lnTo>
                      <a:pt x="24918" y="43713"/>
                    </a:lnTo>
                    <a:lnTo>
                      <a:pt x="8714" y="17067"/>
                    </a:lnTo>
                    <a:lnTo>
                      <a:pt x="871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2" y="0"/>
                    </a:lnTo>
                    <a:lnTo>
                      <a:pt x="27149" y="32694"/>
                    </a:lnTo>
                    <a:lnTo>
                      <a:pt x="46378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9" y="49330"/>
                      <a:pt x="45369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11772877" y="2026955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8" y="16131"/>
                    </a:lnTo>
                    <a:lnTo>
                      <a:pt x="25348" y="15555"/>
                    </a:lnTo>
                    <a:cubicBezTo>
                      <a:pt x="25348" y="10442"/>
                      <a:pt x="22252" y="7345"/>
                      <a:pt x="15987" y="7345"/>
                    </a:cubicBezTo>
                    <a:cubicBezTo>
                      <a:pt x="11738" y="7345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5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8" y="26501"/>
                    </a:moveTo>
                    <a:lnTo>
                      <a:pt x="25348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8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11817165" y="2010824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11838770" y="202717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4"/>
                    </a:lnTo>
                    <a:lnTo>
                      <a:pt x="28230" y="38024"/>
                    </a:lnTo>
                    <a:lnTo>
                      <a:pt x="28230" y="17571"/>
                    </a:lnTo>
                    <a:cubicBezTo>
                      <a:pt x="28230" y="10874"/>
                      <a:pt x="24918" y="7634"/>
                      <a:pt x="19300" y="7634"/>
                    </a:cubicBezTo>
                    <a:cubicBezTo>
                      <a:pt x="13035" y="7634"/>
                      <a:pt x="8786" y="11450"/>
                      <a:pt x="8786" y="19012"/>
                    </a:cubicBezTo>
                    <a:lnTo>
                      <a:pt x="8786" y="38024"/>
                    </a:lnTo>
                    <a:lnTo>
                      <a:pt x="0" y="38024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11884211" y="2027099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3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1" y="22036"/>
                    </a:cubicBezTo>
                    <a:close/>
                    <a:moveTo>
                      <a:pt x="8786" y="16275"/>
                    </a:moveTo>
                    <a:lnTo>
                      <a:pt x="30101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37"/>
            <p:cNvGrpSpPr/>
            <p:nvPr/>
          </p:nvGrpSpPr>
          <p:grpSpPr>
            <a:xfrm>
              <a:off x="7858239" y="3067936"/>
              <a:ext cx="293238" cy="45538"/>
              <a:chOff x="10912740" y="2567278"/>
              <a:chExt cx="339907" cy="52786"/>
            </a:xfrm>
          </p:grpSpPr>
          <p:sp>
            <p:nvSpPr>
              <p:cNvPr id="458" name="Google Shape;458;p37"/>
              <p:cNvSpPr/>
              <p:nvPr/>
            </p:nvSpPr>
            <p:spPr>
              <a:xfrm>
                <a:off x="10912740" y="2570230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6" y="0"/>
                    </a:moveTo>
                    <a:lnTo>
                      <a:pt x="43856" y="49330"/>
                    </a:lnTo>
                    <a:lnTo>
                      <a:pt x="36295" y="49330"/>
                    </a:lnTo>
                    <a:lnTo>
                      <a:pt x="9074" y="15915"/>
                    </a:lnTo>
                    <a:lnTo>
                      <a:pt x="907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2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10965886" y="2581465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83" y="22108"/>
                    </a:moveTo>
                    <a:lnTo>
                      <a:pt x="8858" y="22108"/>
                    </a:lnTo>
                    <a:cubicBezTo>
                      <a:pt x="9938" y="27581"/>
                      <a:pt x="14475" y="31110"/>
                      <a:pt x="21028" y="31110"/>
                    </a:cubicBezTo>
                    <a:cubicBezTo>
                      <a:pt x="25277" y="31110"/>
                      <a:pt x="28589" y="29742"/>
                      <a:pt x="31254" y="27005"/>
                    </a:cubicBezTo>
                    <a:lnTo>
                      <a:pt x="35935" y="32406"/>
                    </a:lnTo>
                    <a:cubicBezTo>
                      <a:pt x="32551" y="36439"/>
                      <a:pt x="27294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2" y="0"/>
                      <a:pt x="19443" y="0"/>
                    </a:cubicBezTo>
                    <a:cubicBezTo>
                      <a:pt x="30606" y="0"/>
                      <a:pt x="38455" y="7706"/>
                      <a:pt x="38455" y="19444"/>
                    </a:cubicBezTo>
                    <a:cubicBezTo>
                      <a:pt x="38455" y="20164"/>
                      <a:pt x="38455" y="21172"/>
                      <a:pt x="38312" y="22036"/>
                    </a:cubicBezTo>
                    <a:close/>
                    <a:moveTo>
                      <a:pt x="8786" y="16275"/>
                    </a:moveTo>
                    <a:lnTo>
                      <a:pt x="30102" y="16275"/>
                    </a:lnTo>
                    <a:cubicBezTo>
                      <a:pt x="29381" y="10874"/>
                      <a:pt x="25277" y="7129"/>
                      <a:pt x="19443" y="7129"/>
                    </a:cubicBezTo>
                    <a:cubicBezTo>
                      <a:pt x="13611" y="7129"/>
                      <a:pt x="9578" y="10802"/>
                      <a:pt x="8713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11006718" y="2581969"/>
                <a:ext cx="64236" cy="37591"/>
              </a:xfrm>
              <a:custGeom>
                <a:rect b="b" l="l" r="r" t="t"/>
                <a:pathLst>
                  <a:path extrusionOk="0" h="37591" w="64236">
                    <a:moveTo>
                      <a:pt x="64164" y="0"/>
                    </a:moveTo>
                    <a:lnTo>
                      <a:pt x="50266" y="37591"/>
                    </a:lnTo>
                    <a:lnTo>
                      <a:pt x="41840" y="37591"/>
                    </a:lnTo>
                    <a:lnTo>
                      <a:pt x="32118" y="11666"/>
                    </a:lnTo>
                    <a:lnTo>
                      <a:pt x="22252" y="37591"/>
                    </a:lnTo>
                    <a:lnTo>
                      <a:pt x="13826" y="37591"/>
                    </a:lnTo>
                    <a:lnTo>
                      <a:pt x="0" y="0"/>
                    </a:lnTo>
                    <a:lnTo>
                      <a:pt x="8282" y="0"/>
                    </a:lnTo>
                    <a:lnTo>
                      <a:pt x="18219" y="27797"/>
                    </a:lnTo>
                    <a:lnTo>
                      <a:pt x="28589" y="0"/>
                    </a:lnTo>
                    <a:lnTo>
                      <a:pt x="36007" y="0"/>
                    </a:lnTo>
                    <a:lnTo>
                      <a:pt x="46160" y="27869"/>
                    </a:lnTo>
                    <a:lnTo>
                      <a:pt x="56387" y="0"/>
                    </a:lnTo>
                    <a:lnTo>
                      <a:pt x="642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11090038" y="2570302"/>
                <a:ext cx="47889" cy="49329"/>
              </a:xfrm>
              <a:custGeom>
                <a:rect b="b" l="l" r="r" t="t"/>
                <a:pathLst>
                  <a:path extrusionOk="0" h="49329" w="47889">
                    <a:moveTo>
                      <a:pt x="28517" y="31902"/>
                    </a:moveTo>
                    <a:lnTo>
                      <a:pt x="28517" y="49330"/>
                    </a:lnTo>
                    <a:lnTo>
                      <a:pt x="19372" y="49330"/>
                    </a:lnTo>
                    <a:lnTo>
                      <a:pt x="19372" y="32046"/>
                    </a:lnTo>
                    <a:lnTo>
                      <a:pt x="0" y="0"/>
                    </a:lnTo>
                    <a:lnTo>
                      <a:pt x="9794" y="0"/>
                    </a:lnTo>
                    <a:lnTo>
                      <a:pt x="24269" y="24053"/>
                    </a:lnTo>
                    <a:lnTo>
                      <a:pt x="38888" y="0"/>
                    </a:lnTo>
                    <a:lnTo>
                      <a:pt x="47890" y="0"/>
                    </a:lnTo>
                    <a:lnTo>
                      <a:pt x="28589" y="319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11135695" y="2581537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1"/>
                      <a:pt x="8426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5" y="19228"/>
                    </a:moveTo>
                    <a:cubicBezTo>
                      <a:pt x="31255" y="12026"/>
                      <a:pt x="26430" y="7489"/>
                      <a:pt x="20020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5" y="26357"/>
                      <a:pt x="31255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11184305" y="2581465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3" y="8210"/>
                    </a:cubicBezTo>
                    <a:cubicBezTo>
                      <a:pt x="13035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11213543" y="2567278"/>
                <a:ext cx="39104" cy="52282"/>
              </a:xfrm>
              <a:custGeom>
                <a:rect b="b" l="l" r="r" t="t"/>
                <a:pathLst>
                  <a:path extrusionOk="0" h="52282" w="39104">
                    <a:moveTo>
                      <a:pt x="15339" y="36151"/>
                    </a:moveTo>
                    <a:lnTo>
                      <a:pt x="8786" y="42344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31542"/>
                    </a:lnTo>
                    <a:lnTo>
                      <a:pt x="27005" y="14619"/>
                    </a:lnTo>
                    <a:lnTo>
                      <a:pt x="37591" y="14619"/>
                    </a:lnTo>
                    <a:lnTo>
                      <a:pt x="21893" y="30390"/>
                    </a:lnTo>
                    <a:lnTo>
                      <a:pt x="39104" y="52210"/>
                    </a:lnTo>
                    <a:lnTo>
                      <a:pt x="28373" y="52210"/>
                    </a:lnTo>
                    <a:lnTo>
                      <a:pt x="15339" y="36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37"/>
            <p:cNvGrpSpPr/>
            <p:nvPr/>
          </p:nvGrpSpPr>
          <p:grpSpPr>
            <a:xfrm>
              <a:off x="7683704" y="5195116"/>
              <a:ext cx="206570" cy="47341"/>
              <a:chOff x="10710452" y="5033043"/>
              <a:chExt cx="239446" cy="54875"/>
            </a:xfrm>
          </p:grpSpPr>
          <p:sp>
            <p:nvSpPr>
              <p:cNvPr id="466" name="Google Shape;466;p37"/>
              <p:cNvSpPr/>
              <p:nvPr/>
            </p:nvSpPr>
            <p:spPr>
              <a:xfrm>
                <a:off x="10710452" y="5038084"/>
                <a:ext cx="36007" cy="49329"/>
              </a:xfrm>
              <a:custGeom>
                <a:rect b="b" l="l" r="r" t="t"/>
                <a:pathLst>
                  <a:path extrusionOk="0" h="49329" w="36007">
                    <a:moveTo>
                      <a:pt x="9146" y="7706"/>
                    </a:moveTo>
                    <a:lnTo>
                      <a:pt x="9146" y="22685"/>
                    </a:lnTo>
                    <a:lnTo>
                      <a:pt x="32982" y="22685"/>
                    </a:lnTo>
                    <a:lnTo>
                      <a:pt x="32982" y="30462"/>
                    </a:lnTo>
                    <a:lnTo>
                      <a:pt x="9146" y="30462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36007" y="0"/>
                    </a:lnTo>
                    <a:lnTo>
                      <a:pt x="36007" y="7706"/>
                    </a:lnTo>
                    <a:lnTo>
                      <a:pt x="9146" y="77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10754525" y="5035132"/>
                <a:ext cx="8785" cy="52281"/>
              </a:xfrm>
              <a:custGeom>
                <a:rect b="b" l="l" r="r" t="t"/>
                <a:pathLst>
                  <a:path extrusionOk="0" h="52281" w="8785">
                    <a:moveTo>
                      <a:pt x="0" y="0"/>
                    </a:moveTo>
                    <a:lnTo>
                      <a:pt x="8786" y="0"/>
                    </a:ln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10771736" y="504939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93"/>
                      <a:pt x="8425" y="0"/>
                      <a:pt x="20020" y="0"/>
                    </a:cubicBezTo>
                    <a:cubicBezTo>
                      <a:pt x="31614" y="0"/>
                      <a:pt x="40112" y="7993"/>
                      <a:pt x="40112" y="19228"/>
                    </a:cubicBezTo>
                    <a:cubicBezTo>
                      <a:pt x="40112" y="30462"/>
                      <a:pt x="31758" y="38527"/>
                      <a:pt x="20020" y="38527"/>
                    </a:cubicBezTo>
                    <a:cubicBezTo>
                      <a:pt x="8282" y="38527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29" y="7489"/>
                      <a:pt x="20020" y="7489"/>
                    </a:cubicBezTo>
                    <a:cubicBezTo>
                      <a:pt x="13611" y="7489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10820346" y="5049391"/>
                <a:ext cx="21748" cy="38023"/>
              </a:xfrm>
              <a:custGeom>
                <a:rect b="b" l="l" r="r" t="t"/>
                <a:pathLst>
                  <a:path extrusionOk="0" h="38023" w="21748">
                    <a:moveTo>
                      <a:pt x="21748" y="0"/>
                    </a:moveTo>
                    <a:lnTo>
                      <a:pt x="21748" y="8353"/>
                    </a:lnTo>
                    <a:cubicBezTo>
                      <a:pt x="20955" y="8210"/>
                      <a:pt x="20308" y="8138"/>
                      <a:pt x="19732" y="8138"/>
                    </a:cubicBezTo>
                    <a:cubicBezTo>
                      <a:pt x="13034" y="8138"/>
                      <a:pt x="8786" y="12098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905"/>
                    </a:lnTo>
                    <a:cubicBezTo>
                      <a:pt x="10874" y="1945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7"/>
              <p:cNvSpPr/>
              <p:nvPr/>
            </p:nvSpPr>
            <p:spPr>
              <a:xfrm>
                <a:off x="10848359" y="5033043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5"/>
                      <a:pt x="2376" y="0"/>
                      <a:pt x="5616" y="0"/>
                    </a:cubicBezTo>
                    <a:cubicBezTo>
                      <a:pt x="8858" y="0"/>
                      <a:pt x="11234" y="2160"/>
                      <a:pt x="11234" y="5113"/>
                    </a:cubicBezTo>
                    <a:cubicBezTo>
                      <a:pt x="11234" y="8210"/>
                      <a:pt x="8930" y="10586"/>
                      <a:pt x="5616" y="10586"/>
                    </a:cubicBezTo>
                    <a:cubicBezTo>
                      <a:pt x="2304" y="10586"/>
                      <a:pt x="0" y="8282"/>
                      <a:pt x="0" y="5329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10866939" y="5035060"/>
                <a:ext cx="39896" cy="52786"/>
              </a:xfrm>
              <a:custGeom>
                <a:rect b="b" l="l" r="r" t="t"/>
                <a:pathLst>
                  <a:path extrusionOk="0" h="52786" w="39896">
                    <a:moveTo>
                      <a:pt x="39896" y="72"/>
                    </a:moveTo>
                    <a:lnTo>
                      <a:pt x="39896" y="52354"/>
                    </a:lnTo>
                    <a:lnTo>
                      <a:pt x="31470" y="52354"/>
                    </a:lnTo>
                    <a:lnTo>
                      <a:pt x="31470" y="47457"/>
                    </a:lnTo>
                    <a:cubicBezTo>
                      <a:pt x="28517" y="51058"/>
                      <a:pt x="24125" y="52786"/>
                      <a:pt x="19012" y="52786"/>
                    </a:cubicBezTo>
                    <a:cubicBezTo>
                      <a:pt x="8066" y="52786"/>
                      <a:pt x="0" y="45153"/>
                      <a:pt x="0" y="33486"/>
                    </a:cubicBezTo>
                    <a:cubicBezTo>
                      <a:pt x="0" y="21820"/>
                      <a:pt x="8138" y="14259"/>
                      <a:pt x="19012" y="14259"/>
                    </a:cubicBezTo>
                    <a:cubicBezTo>
                      <a:pt x="23908" y="14259"/>
                      <a:pt x="28158" y="15843"/>
                      <a:pt x="31110" y="19300"/>
                    </a:cubicBezTo>
                    <a:lnTo>
                      <a:pt x="31110" y="0"/>
                    </a:lnTo>
                    <a:lnTo>
                      <a:pt x="39896" y="0"/>
                    </a:lnTo>
                    <a:close/>
                    <a:moveTo>
                      <a:pt x="31254" y="33558"/>
                    </a:moveTo>
                    <a:cubicBezTo>
                      <a:pt x="31254" y="26357"/>
                      <a:pt x="26357" y="21820"/>
                      <a:pt x="20020" y="21820"/>
                    </a:cubicBezTo>
                    <a:cubicBezTo>
                      <a:pt x="13683" y="21820"/>
                      <a:pt x="8786" y="26429"/>
                      <a:pt x="8786" y="33558"/>
                    </a:cubicBezTo>
                    <a:cubicBezTo>
                      <a:pt x="8786" y="40688"/>
                      <a:pt x="13683" y="45297"/>
                      <a:pt x="20020" y="45297"/>
                    </a:cubicBezTo>
                    <a:cubicBezTo>
                      <a:pt x="26357" y="45297"/>
                      <a:pt x="31254" y="40688"/>
                      <a:pt x="31254" y="335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>
                <a:off x="10915764" y="5049247"/>
                <a:ext cx="34134" cy="38599"/>
              </a:xfrm>
              <a:custGeom>
                <a:rect b="b" l="l" r="r" t="t"/>
                <a:pathLst>
                  <a:path extrusionOk="0" h="38599" w="34134">
                    <a:moveTo>
                      <a:pt x="34135" y="16131"/>
                    </a:moveTo>
                    <a:lnTo>
                      <a:pt x="34135" y="38167"/>
                    </a:lnTo>
                    <a:lnTo>
                      <a:pt x="25853" y="38167"/>
                    </a:lnTo>
                    <a:lnTo>
                      <a:pt x="25853" y="33559"/>
                    </a:lnTo>
                    <a:cubicBezTo>
                      <a:pt x="23764" y="36799"/>
                      <a:pt x="19660" y="38599"/>
                      <a:pt x="14042" y="38599"/>
                    </a:cubicBezTo>
                    <a:cubicBezTo>
                      <a:pt x="5473" y="38599"/>
                      <a:pt x="0" y="33919"/>
                      <a:pt x="0" y="27294"/>
                    </a:cubicBezTo>
                    <a:cubicBezTo>
                      <a:pt x="0" y="20668"/>
                      <a:pt x="4249" y="16059"/>
                      <a:pt x="15627" y="16059"/>
                    </a:cubicBezTo>
                    <a:lnTo>
                      <a:pt x="25349" y="16059"/>
                    </a:lnTo>
                    <a:lnTo>
                      <a:pt x="25349" y="15483"/>
                    </a:lnTo>
                    <a:cubicBezTo>
                      <a:pt x="25349" y="10370"/>
                      <a:pt x="22252" y="7346"/>
                      <a:pt x="15987" y="7346"/>
                    </a:cubicBezTo>
                    <a:cubicBezTo>
                      <a:pt x="11738" y="7346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5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429"/>
                    </a:moveTo>
                    <a:lnTo>
                      <a:pt x="25349" y="22036"/>
                    </a:lnTo>
                    <a:lnTo>
                      <a:pt x="16275" y="22036"/>
                    </a:lnTo>
                    <a:cubicBezTo>
                      <a:pt x="10298" y="22036"/>
                      <a:pt x="8641" y="24269"/>
                      <a:pt x="8641" y="27005"/>
                    </a:cubicBezTo>
                    <a:cubicBezTo>
                      <a:pt x="8641" y="30174"/>
                      <a:pt x="11306" y="32191"/>
                      <a:pt x="15843" y="32191"/>
                    </a:cubicBezTo>
                    <a:cubicBezTo>
                      <a:pt x="20380" y="32191"/>
                      <a:pt x="23908" y="30246"/>
                      <a:pt x="25349" y="263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37"/>
            <p:cNvGrpSpPr/>
            <p:nvPr/>
          </p:nvGrpSpPr>
          <p:grpSpPr>
            <a:xfrm>
              <a:off x="6933756" y="3594491"/>
              <a:ext cx="225706" cy="47340"/>
              <a:chOff x="9841169" y="3177670"/>
              <a:chExt cx="261627" cy="54874"/>
            </a:xfrm>
          </p:grpSpPr>
          <p:sp>
            <p:nvSpPr>
              <p:cNvPr id="474" name="Google Shape;474;p37"/>
              <p:cNvSpPr/>
              <p:nvPr/>
            </p:nvSpPr>
            <p:spPr>
              <a:xfrm>
                <a:off x="9841169" y="3182711"/>
                <a:ext cx="9145" cy="49329"/>
              </a:xfrm>
              <a:custGeom>
                <a:rect b="b" l="l" r="r" t="t"/>
                <a:pathLst>
                  <a:path extrusionOk="0" h="49329" w="9145">
                    <a:moveTo>
                      <a:pt x="0" y="0"/>
                    </a:moveTo>
                    <a:lnTo>
                      <a:pt x="9145" y="0"/>
                    </a:lnTo>
                    <a:lnTo>
                      <a:pt x="9145" y="49330"/>
                    </a:lnTo>
                    <a:lnTo>
                      <a:pt x="0" y="4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9862845" y="3194017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9908358" y="3179758"/>
                <a:ext cx="39896" cy="52786"/>
              </a:xfrm>
              <a:custGeom>
                <a:rect b="b" l="l" r="r" t="t"/>
                <a:pathLst>
                  <a:path extrusionOk="0" h="52786" w="39896">
                    <a:moveTo>
                      <a:pt x="39896" y="0"/>
                    </a:moveTo>
                    <a:lnTo>
                      <a:pt x="39896" y="52282"/>
                    </a:lnTo>
                    <a:lnTo>
                      <a:pt x="31470" y="52282"/>
                    </a:lnTo>
                    <a:lnTo>
                      <a:pt x="31470" y="47457"/>
                    </a:lnTo>
                    <a:cubicBezTo>
                      <a:pt x="28517" y="51058"/>
                      <a:pt x="24125" y="52786"/>
                      <a:pt x="19012" y="52786"/>
                    </a:cubicBezTo>
                    <a:cubicBezTo>
                      <a:pt x="8066" y="52786"/>
                      <a:pt x="0" y="45153"/>
                      <a:pt x="0" y="33487"/>
                    </a:cubicBezTo>
                    <a:cubicBezTo>
                      <a:pt x="0" y="21820"/>
                      <a:pt x="8138" y="14259"/>
                      <a:pt x="19012" y="14259"/>
                    </a:cubicBezTo>
                    <a:cubicBezTo>
                      <a:pt x="23908" y="14259"/>
                      <a:pt x="28158" y="15915"/>
                      <a:pt x="31110" y="19300"/>
                    </a:cubicBezTo>
                    <a:lnTo>
                      <a:pt x="31110" y="0"/>
                    </a:lnTo>
                    <a:lnTo>
                      <a:pt x="39896" y="0"/>
                    </a:lnTo>
                    <a:close/>
                    <a:moveTo>
                      <a:pt x="31254" y="33487"/>
                    </a:moveTo>
                    <a:cubicBezTo>
                      <a:pt x="31254" y="26285"/>
                      <a:pt x="26357" y="21748"/>
                      <a:pt x="20020" y="21748"/>
                    </a:cubicBezTo>
                    <a:cubicBezTo>
                      <a:pt x="13683" y="21748"/>
                      <a:pt x="8786" y="26357"/>
                      <a:pt x="8786" y="33487"/>
                    </a:cubicBezTo>
                    <a:cubicBezTo>
                      <a:pt x="8786" y="40616"/>
                      <a:pt x="13683" y="45225"/>
                      <a:pt x="20020" y="45225"/>
                    </a:cubicBezTo>
                    <a:cubicBezTo>
                      <a:pt x="26357" y="45225"/>
                      <a:pt x="31254" y="40616"/>
                      <a:pt x="31254" y="3348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9958624" y="3177670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6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9977564" y="3193801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9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10023076" y="3194017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10068662" y="3193801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9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37"/>
            <p:cNvGrpSpPr/>
            <p:nvPr/>
          </p:nvGrpSpPr>
          <p:grpSpPr>
            <a:xfrm>
              <a:off x="7348174" y="3523749"/>
              <a:ext cx="144693" cy="47526"/>
              <a:chOff x="10321503" y="3095646"/>
              <a:chExt cx="167721" cy="55090"/>
            </a:xfrm>
          </p:grpSpPr>
          <p:sp>
            <p:nvSpPr>
              <p:cNvPr id="482" name="Google Shape;482;p37"/>
              <p:cNvSpPr/>
              <p:nvPr/>
            </p:nvSpPr>
            <p:spPr>
              <a:xfrm>
                <a:off x="10321503" y="3100039"/>
                <a:ext cx="53146" cy="50697"/>
              </a:xfrm>
              <a:custGeom>
                <a:rect b="b" l="l" r="r" t="t"/>
                <a:pathLst>
                  <a:path extrusionOk="0" h="50697" w="53146">
                    <a:moveTo>
                      <a:pt x="0" y="25349"/>
                    </a:moveTo>
                    <a:cubicBezTo>
                      <a:pt x="0" y="10730"/>
                      <a:pt x="11306" y="0"/>
                      <a:pt x="26573" y="0"/>
                    </a:cubicBezTo>
                    <a:cubicBezTo>
                      <a:pt x="41840" y="0"/>
                      <a:pt x="53146" y="10730"/>
                      <a:pt x="53146" y="25349"/>
                    </a:cubicBezTo>
                    <a:cubicBezTo>
                      <a:pt x="53146" y="39968"/>
                      <a:pt x="41912" y="50698"/>
                      <a:pt x="26573" y="50698"/>
                    </a:cubicBezTo>
                    <a:cubicBezTo>
                      <a:pt x="11234" y="50698"/>
                      <a:pt x="0" y="39896"/>
                      <a:pt x="0" y="25349"/>
                    </a:cubicBezTo>
                    <a:close/>
                    <a:moveTo>
                      <a:pt x="43928" y="25349"/>
                    </a:moveTo>
                    <a:cubicBezTo>
                      <a:pt x="43928" y="15267"/>
                      <a:pt x="36511" y="7993"/>
                      <a:pt x="26573" y="7993"/>
                    </a:cubicBezTo>
                    <a:cubicBezTo>
                      <a:pt x="16635" y="7993"/>
                      <a:pt x="9218" y="15267"/>
                      <a:pt x="9218" y="25349"/>
                    </a:cubicBezTo>
                    <a:cubicBezTo>
                      <a:pt x="9218" y="35431"/>
                      <a:pt x="16635" y="42704"/>
                      <a:pt x="26573" y="42704"/>
                    </a:cubicBezTo>
                    <a:cubicBezTo>
                      <a:pt x="36511" y="42704"/>
                      <a:pt x="43928" y="35431"/>
                      <a:pt x="43928" y="253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10383580" y="3097734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30" y="52282"/>
                    </a:lnTo>
                    <a:lnTo>
                      <a:pt x="28230" y="31830"/>
                    </a:lnTo>
                    <a:cubicBezTo>
                      <a:pt x="28230" y="25133"/>
                      <a:pt x="24917" y="21892"/>
                      <a:pt x="19300" y="21892"/>
                    </a:cubicBezTo>
                    <a:cubicBezTo>
                      <a:pt x="13034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6" y="14187"/>
                    </a:cubicBezTo>
                    <a:cubicBezTo>
                      <a:pt x="30318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10430677" y="3095646"/>
                <a:ext cx="11233" cy="54298"/>
              </a:xfrm>
              <a:custGeom>
                <a:rect b="b" l="l" r="r" t="t"/>
                <a:pathLst>
                  <a:path extrusionOk="0" h="54298" w="11233">
                    <a:moveTo>
                      <a:pt x="0" y="5257"/>
                    </a:moveTo>
                    <a:cubicBezTo>
                      <a:pt x="0" y="2304"/>
                      <a:pt x="2376" y="0"/>
                      <a:pt x="5616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8"/>
                      <a:pt x="8930" y="10514"/>
                      <a:pt x="5616" y="10514"/>
                    </a:cubicBezTo>
                    <a:cubicBezTo>
                      <a:pt x="2304" y="10514"/>
                      <a:pt x="0" y="8210"/>
                      <a:pt x="0" y="5257"/>
                    </a:cubicBezTo>
                    <a:close/>
                    <a:moveTo>
                      <a:pt x="1224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4" y="54299"/>
                    </a:lnTo>
                    <a:lnTo>
                      <a:pt x="1224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10449112" y="3111993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254" y="19228"/>
                    </a:moveTo>
                    <a:cubicBezTo>
                      <a:pt x="31254" y="12026"/>
                      <a:pt x="26430" y="7490"/>
                      <a:pt x="20020" y="7490"/>
                    </a:cubicBezTo>
                    <a:cubicBezTo>
                      <a:pt x="13611" y="7490"/>
                      <a:pt x="8858" y="12098"/>
                      <a:pt x="8858" y="19228"/>
                    </a:cubicBezTo>
                    <a:cubicBezTo>
                      <a:pt x="8858" y="26357"/>
                      <a:pt x="13683" y="30966"/>
                      <a:pt x="20020" y="30966"/>
                    </a:cubicBezTo>
                    <a:cubicBezTo>
                      <a:pt x="26357" y="30966"/>
                      <a:pt x="31254" y="26357"/>
                      <a:pt x="31254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37"/>
            <p:cNvGrpSpPr/>
            <p:nvPr/>
          </p:nvGrpSpPr>
          <p:grpSpPr>
            <a:xfrm>
              <a:off x="3162324" y="4997261"/>
              <a:ext cx="592131" cy="570371"/>
              <a:chOff x="3143277" y="6315288"/>
              <a:chExt cx="692713" cy="667257"/>
            </a:xfrm>
          </p:grpSpPr>
          <p:sp>
            <p:nvSpPr>
              <p:cNvPr id="487" name="Google Shape;487;p37"/>
              <p:cNvSpPr/>
              <p:nvPr/>
            </p:nvSpPr>
            <p:spPr>
              <a:xfrm>
                <a:off x="3580461" y="6691747"/>
                <a:ext cx="255529" cy="290798"/>
              </a:xfrm>
              <a:custGeom>
                <a:rect b="b" l="l" r="r" t="t"/>
                <a:pathLst>
                  <a:path extrusionOk="0" h="290798" w="255529">
                    <a:moveTo>
                      <a:pt x="223647" y="124206"/>
                    </a:moveTo>
                    <a:cubicBezTo>
                      <a:pt x="216503" y="116491"/>
                      <a:pt x="212312" y="107537"/>
                      <a:pt x="200215" y="105727"/>
                    </a:cubicBezTo>
                    <a:cubicBezTo>
                      <a:pt x="196787" y="94393"/>
                      <a:pt x="202216" y="78867"/>
                      <a:pt x="192881" y="69437"/>
                    </a:cubicBezTo>
                    <a:cubicBezTo>
                      <a:pt x="183642" y="60103"/>
                      <a:pt x="159925" y="60198"/>
                      <a:pt x="147447" y="56864"/>
                    </a:cubicBezTo>
                    <a:cubicBezTo>
                      <a:pt x="126397" y="51245"/>
                      <a:pt x="106489" y="42767"/>
                      <a:pt x="85630" y="36576"/>
                    </a:cubicBezTo>
                    <a:cubicBezTo>
                      <a:pt x="74104" y="33147"/>
                      <a:pt x="40957" y="10763"/>
                      <a:pt x="36766" y="0"/>
                    </a:cubicBezTo>
                    <a:cubicBezTo>
                      <a:pt x="34766" y="14192"/>
                      <a:pt x="25241" y="13811"/>
                      <a:pt x="33052" y="32004"/>
                    </a:cubicBezTo>
                    <a:cubicBezTo>
                      <a:pt x="36385" y="39624"/>
                      <a:pt x="44387" y="50483"/>
                      <a:pt x="43529" y="58865"/>
                    </a:cubicBezTo>
                    <a:cubicBezTo>
                      <a:pt x="42196" y="72295"/>
                      <a:pt x="30575" y="71628"/>
                      <a:pt x="21241" y="79058"/>
                    </a:cubicBezTo>
                    <a:cubicBezTo>
                      <a:pt x="11049" y="87154"/>
                      <a:pt x="8096" y="99727"/>
                      <a:pt x="0" y="107347"/>
                    </a:cubicBezTo>
                    <a:cubicBezTo>
                      <a:pt x="952" y="107633"/>
                      <a:pt x="1905" y="107823"/>
                      <a:pt x="2857" y="107918"/>
                    </a:cubicBezTo>
                    <a:cubicBezTo>
                      <a:pt x="3715" y="116396"/>
                      <a:pt x="11144" y="119158"/>
                      <a:pt x="16573" y="125730"/>
                    </a:cubicBezTo>
                    <a:cubicBezTo>
                      <a:pt x="22955" y="133350"/>
                      <a:pt x="30004" y="143637"/>
                      <a:pt x="33528" y="154115"/>
                    </a:cubicBezTo>
                    <a:cubicBezTo>
                      <a:pt x="40196" y="174022"/>
                      <a:pt x="39814" y="198596"/>
                      <a:pt x="37147" y="218694"/>
                    </a:cubicBezTo>
                    <a:cubicBezTo>
                      <a:pt x="35909" y="227838"/>
                      <a:pt x="27908" y="257651"/>
                      <a:pt x="33623" y="265843"/>
                    </a:cubicBezTo>
                    <a:cubicBezTo>
                      <a:pt x="37814" y="271653"/>
                      <a:pt x="53340" y="270986"/>
                      <a:pt x="60293" y="274511"/>
                    </a:cubicBezTo>
                    <a:cubicBezTo>
                      <a:pt x="68961" y="278987"/>
                      <a:pt x="81439" y="285179"/>
                      <a:pt x="89249" y="290798"/>
                    </a:cubicBezTo>
                    <a:cubicBezTo>
                      <a:pt x="112681" y="284417"/>
                      <a:pt x="116109" y="235077"/>
                      <a:pt x="142685" y="226981"/>
                    </a:cubicBezTo>
                    <a:cubicBezTo>
                      <a:pt x="154876" y="223266"/>
                      <a:pt x="163354" y="228600"/>
                      <a:pt x="176689" y="221933"/>
                    </a:cubicBezTo>
                    <a:cubicBezTo>
                      <a:pt x="188690" y="215932"/>
                      <a:pt x="196882" y="207074"/>
                      <a:pt x="208311" y="200501"/>
                    </a:cubicBezTo>
                    <a:cubicBezTo>
                      <a:pt x="219456" y="194024"/>
                      <a:pt x="257365" y="176403"/>
                      <a:pt x="255460" y="159829"/>
                    </a:cubicBezTo>
                    <a:cubicBezTo>
                      <a:pt x="254698" y="153067"/>
                      <a:pt x="228028" y="129159"/>
                      <a:pt x="223456" y="12411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3572746" y="6521821"/>
                <a:ext cx="137364" cy="90526"/>
              </a:xfrm>
              <a:custGeom>
                <a:rect b="b" l="l" r="r" t="t"/>
                <a:pathLst>
                  <a:path extrusionOk="0" h="90526" w="137364">
                    <a:moveTo>
                      <a:pt x="136398" y="62294"/>
                    </a:moveTo>
                    <a:cubicBezTo>
                      <a:pt x="141637" y="46958"/>
                      <a:pt x="124396" y="43053"/>
                      <a:pt x="112871" y="37052"/>
                    </a:cubicBezTo>
                    <a:cubicBezTo>
                      <a:pt x="86582" y="23431"/>
                      <a:pt x="66770" y="5620"/>
                      <a:pt x="34004" y="7048"/>
                    </a:cubicBezTo>
                    <a:cubicBezTo>
                      <a:pt x="32099" y="12097"/>
                      <a:pt x="28765" y="13716"/>
                      <a:pt x="26575" y="18383"/>
                    </a:cubicBezTo>
                    <a:cubicBezTo>
                      <a:pt x="22003" y="14383"/>
                      <a:pt x="17240" y="9906"/>
                      <a:pt x="11811" y="6763"/>
                    </a:cubicBezTo>
                    <a:lnTo>
                      <a:pt x="0" y="0"/>
                    </a:lnTo>
                    <a:cubicBezTo>
                      <a:pt x="4286" y="9715"/>
                      <a:pt x="-2286" y="25908"/>
                      <a:pt x="5429" y="34957"/>
                    </a:cubicBezTo>
                    <a:cubicBezTo>
                      <a:pt x="8287" y="38290"/>
                      <a:pt x="18955" y="39243"/>
                      <a:pt x="23146" y="43720"/>
                    </a:cubicBezTo>
                    <a:cubicBezTo>
                      <a:pt x="26956" y="47720"/>
                      <a:pt x="29242" y="54959"/>
                      <a:pt x="31623" y="60484"/>
                    </a:cubicBezTo>
                    <a:cubicBezTo>
                      <a:pt x="35052" y="68294"/>
                      <a:pt x="39243" y="85725"/>
                      <a:pt x="47054" y="89249"/>
                    </a:cubicBezTo>
                    <a:cubicBezTo>
                      <a:pt x="57817" y="94107"/>
                      <a:pt x="84487" y="83725"/>
                      <a:pt x="94679" y="81153"/>
                    </a:cubicBezTo>
                    <a:cubicBezTo>
                      <a:pt x="107156" y="78010"/>
                      <a:pt x="132016" y="74486"/>
                      <a:pt x="136303" y="6210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3430443" y="6475334"/>
                <a:ext cx="121919" cy="33742"/>
              </a:xfrm>
              <a:custGeom>
                <a:rect b="b" l="l" r="r" t="t"/>
                <a:pathLst>
                  <a:path extrusionOk="0" h="33742" w="121919">
                    <a:moveTo>
                      <a:pt x="43148" y="2767"/>
                    </a:moveTo>
                    <a:lnTo>
                      <a:pt x="34766" y="1053"/>
                    </a:lnTo>
                    <a:cubicBezTo>
                      <a:pt x="26765" y="8387"/>
                      <a:pt x="10001" y="8673"/>
                      <a:pt x="0" y="14388"/>
                    </a:cubicBezTo>
                    <a:cubicBezTo>
                      <a:pt x="6668" y="37438"/>
                      <a:pt x="55626" y="24770"/>
                      <a:pt x="71723" y="28294"/>
                    </a:cubicBezTo>
                    <a:cubicBezTo>
                      <a:pt x="83439" y="30866"/>
                      <a:pt x="87154" y="37534"/>
                      <a:pt x="99917" y="30866"/>
                    </a:cubicBezTo>
                    <a:cubicBezTo>
                      <a:pt x="108490" y="26389"/>
                      <a:pt x="114014" y="16007"/>
                      <a:pt x="121920" y="11531"/>
                    </a:cubicBezTo>
                    <a:cubicBezTo>
                      <a:pt x="106394" y="-2090"/>
                      <a:pt x="63341" y="-1614"/>
                      <a:pt x="43053" y="267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3485326" y="6540395"/>
                <a:ext cx="40931" cy="50622"/>
              </a:xfrm>
              <a:custGeom>
                <a:rect b="b" l="l" r="r" t="t"/>
                <a:pathLst>
                  <a:path extrusionOk="0" h="50622" w="40931">
                    <a:moveTo>
                      <a:pt x="25317" y="8382"/>
                    </a:moveTo>
                    <a:lnTo>
                      <a:pt x="15220" y="0"/>
                    </a:lnTo>
                    <a:cubicBezTo>
                      <a:pt x="11220" y="1048"/>
                      <a:pt x="838" y="4477"/>
                      <a:pt x="76" y="11811"/>
                    </a:cubicBezTo>
                    <a:cubicBezTo>
                      <a:pt x="-972" y="22003"/>
                      <a:pt x="9125" y="20002"/>
                      <a:pt x="13220" y="25622"/>
                    </a:cubicBezTo>
                    <a:cubicBezTo>
                      <a:pt x="18364" y="32480"/>
                      <a:pt x="16554" y="49911"/>
                      <a:pt x="27032" y="50578"/>
                    </a:cubicBezTo>
                    <a:cubicBezTo>
                      <a:pt x="54178" y="52102"/>
                      <a:pt x="34842" y="14669"/>
                      <a:pt x="25317" y="847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3298886" y="6378851"/>
                <a:ext cx="119239" cy="96396"/>
              </a:xfrm>
              <a:custGeom>
                <a:rect b="b" l="l" r="r" t="t"/>
                <a:pathLst>
                  <a:path extrusionOk="0" h="96396" w="119239">
                    <a:moveTo>
                      <a:pt x="61692" y="6763"/>
                    </a:moveTo>
                    <a:lnTo>
                      <a:pt x="51595" y="0"/>
                    </a:lnTo>
                    <a:cubicBezTo>
                      <a:pt x="44832" y="8858"/>
                      <a:pt x="39784" y="22384"/>
                      <a:pt x="30069" y="28289"/>
                    </a:cubicBezTo>
                    <a:cubicBezTo>
                      <a:pt x="24258" y="31814"/>
                      <a:pt x="18258" y="29623"/>
                      <a:pt x="12924" y="31909"/>
                    </a:cubicBezTo>
                    <a:cubicBezTo>
                      <a:pt x="-2126" y="38576"/>
                      <a:pt x="-3555" y="44863"/>
                      <a:pt x="6161" y="58865"/>
                    </a:cubicBezTo>
                    <a:cubicBezTo>
                      <a:pt x="12352" y="67913"/>
                      <a:pt x="29974" y="89630"/>
                      <a:pt x="39784" y="94298"/>
                    </a:cubicBezTo>
                    <a:cubicBezTo>
                      <a:pt x="53500" y="100870"/>
                      <a:pt x="63787" y="90202"/>
                      <a:pt x="76456" y="86963"/>
                    </a:cubicBezTo>
                    <a:cubicBezTo>
                      <a:pt x="97601" y="81534"/>
                      <a:pt x="134939" y="97441"/>
                      <a:pt x="112079" y="62198"/>
                    </a:cubicBezTo>
                    <a:cubicBezTo>
                      <a:pt x="97506" y="39719"/>
                      <a:pt x="81694" y="23241"/>
                      <a:pt x="61597" y="666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3143277" y="6315288"/>
                <a:ext cx="98891" cy="76011"/>
              </a:xfrm>
              <a:custGeom>
                <a:rect b="b" l="l" r="r" t="t"/>
                <a:pathLst>
                  <a:path extrusionOk="0" h="76011" w="98891">
                    <a:moveTo>
                      <a:pt x="70719" y="0"/>
                    </a:moveTo>
                    <a:cubicBezTo>
                      <a:pt x="50526" y="6382"/>
                      <a:pt x="1948" y="11144"/>
                      <a:pt x="43" y="38671"/>
                    </a:cubicBezTo>
                    <a:cubicBezTo>
                      <a:pt x="-1290" y="58293"/>
                      <a:pt x="28428" y="62008"/>
                      <a:pt x="42525" y="67723"/>
                    </a:cubicBezTo>
                    <a:cubicBezTo>
                      <a:pt x="62908" y="76009"/>
                      <a:pt x="77196" y="83915"/>
                      <a:pt x="90912" y="60579"/>
                    </a:cubicBezTo>
                    <a:cubicBezTo>
                      <a:pt x="97103" y="50101"/>
                      <a:pt x="104437" y="19145"/>
                      <a:pt x="92531" y="10096"/>
                    </a:cubicBezTo>
                    <a:lnTo>
                      <a:pt x="70623" y="0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3" name="Google Shape;493;p37"/>
            <p:cNvSpPr/>
            <p:nvPr/>
          </p:nvSpPr>
          <p:spPr>
            <a:xfrm rot="-708081">
              <a:off x="8385739" y="5192709"/>
              <a:ext cx="501382" cy="145040"/>
            </a:xfrm>
            <a:custGeom>
              <a:rect b="b" l="l" r="r" t="t"/>
              <a:pathLst>
                <a:path extrusionOk="0" h="89058" w="128984">
                  <a:moveTo>
                    <a:pt x="99526" y="89059"/>
                  </a:moveTo>
                  <a:cubicBezTo>
                    <a:pt x="84000" y="89059"/>
                    <a:pt x="73141" y="80201"/>
                    <a:pt x="63521" y="72390"/>
                  </a:cubicBezTo>
                  <a:cubicBezTo>
                    <a:pt x="59235" y="68866"/>
                    <a:pt x="55234" y="65627"/>
                    <a:pt x="51043" y="63246"/>
                  </a:cubicBezTo>
                  <a:cubicBezTo>
                    <a:pt x="48567" y="61913"/>
                    <a:pt x="44281" y="61531"/>
                    <a:pt x="39804" y="61151"/>
                  </a:cubicBezTo>
                  <a:cubicBezTo>
                    <a:pt x="32946" y="60579"/>
                    <a:pt x="24469" y="59912"/>
                    <a:pt x="16563" y="55245"/>
                  </a:cubicBezTo>
                  <a:cubicBezTo>
                    <a:pt x="1132" y="46101"/>
                    <a:pt x="-1630" y="33242"/>
                    <a:pt x="751" y="24194"/>
                  </a:cubicBezTo>
                  <a:cubicBezTo>
                    <a:pt x="3704" y="13430"/>
                    <a:pt x="14086" y="6477"/>
                    <a:pt x="27136" y="6477"/>
                  </a:cubicBezTo>
                  <a:cubicBezTo>
                    <a:pt x="30279" y="6477"/>
                    <a:pt x="33613" y="6858"/>
                    <a:pt x="36946" y="7620"/>
                  </a:cubicBezTo>
                  <a:lnTo>
                    <a:pt x="37994" y="7810"/>
                  </a:lnTo>
                  <a:cubicBezTo>
                    <a:pt x="45043" y="1238"/>
                    <a:pt x="52663" y="0"/>
                    <a:pt x="57139" y="0"/>
                  </a:cubicBezTo>
                  <a:cubicBezTo>
                    <a:pt x="78190" y="0"/>
                    <a:pt x="96763" y="23051"/>
                    <a:pt x="115528" y="48768"/>
                  </a:cubicBezTo>
                  <a:cubicBezTo>
                    <a:pt x="118480" y="52769"/>
                    <a:pt x="122100" y="57722"/>
                    <a:pt x="123529" y="59246"/>
                  </a:cubicBezTo>
                  <a:cubicBezTo>
                    <a:pt x="127243" y="62103"/>
                    <a:pt x="129244" y="66675"/>
                    <a:pt x="128958" y="71438"/>
                  </a:cubicBezTo>
                  <a:cubicBezTo>
                    <a:pt x="128672" y="76391"/>
                    <a:pt x="125719" y="80867"/>
                    <a:pt x="121338" y="83153"/>
                  </a:cubicBezTo>
                  <a:cubicBezTo>
                    <a:pt x="114004" y="86963"/>
                    <a:pt x="106669" y="88964"/>
                    <a:pt x="99526" y="88964"/>
                  </a:cubicBezTo>
                  <a:lnTo>
                    <a:pt x="99526" y="88964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37"/>
            <p:cNvGrpSpPr/>
            <p:nvPr/>
          </p:nvGrpSpPr>
          <p:grpSpPr>
            <a:xfrm>
              <a:off x="4119192" y="4240847"/>
              <a:ext cx="233595" cy="47278"/>
              <a:chOff x="6578639" y="3926906"/>
              <a:chExt cx="270772" cy="54802"/>
            </a:xfrm>
          </p:grpSpPr>
          <p:sp>
            <p:nvSpPr>
              <p:cNvPr id="495" name="Google Shape;495;p37"/>
              <p:cNvSpPr/>
              <p:nvPr/>
            </p:nvSpPr>
            <p:spPr>
              <a:xfrm>
                <a:off x="6578639" y="3931947"/>
                <a:ext cx="53434" cy="49329"/>
              </a:xfrm>
              <a:custGeom>
                <a:rect b="b" l="l" r="r" t="t"/>
                <a:pathLst>
                  <a:path extrusionOk="0" h="49329" w="53434">
                    <a:moveTo>
                      <a:pt x="38959" y="37880"/>
                    </a:moveTo>
                    <a:lnTo>
                      <a:pt x="14331" y="37880"/>
                    </a:lnTo>
                    <a:lnTo>
                      <a:pt x="9434" y="49330"/>
                    </a:lnTo>
                    <a:lnTo>
                      <a:pt x="0" y="49330"/>
                    </a:lnTo>
                    <a:lnTo>
                      <a:pt x="22180" y="0"/>
                    </a:lnTo>
                    <a:lnTo>
                      <a:pt x="31182" y="0"/>
                    </a:lnTo>
                    <a:lnTo>
                      <a:pt x="53434" y="49330"/>
                    </a:lnTo>
                    <a:lnTo>
                      <a:pt x="43856" y="49330"/>
                    </a:lnTo>
                    <a:lnTo>
                      <a:pt x="38887" y="37880"/>
                    </a:lnTo>
                    <a:close/>
                    <a:moveTo>
                      <a:pt x="35935" y="30678"/>
                    </a:moveTo>
                    <a:lnTo>
                      <a:pt x="26645" y="9146"/>
                    </a:lnTo>
                    <a:lnTo>
                      <a:pt x="17427" y="30678"/>
                    </a:lnTo>
                    <a:lnTo>
                      <a:pt x="35935" y="30678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6637618" y="3943109"/>
                <a:ext cx="21747" cy="38023"/>
              </a:xfrm>
              <a:custGeom>
                <a:rect b="b" l="l" r="r" t="t"/>
                <a:pathLst>
                  <a:path extrusionOk="0" h="38023" w="21747">
                    <a:moveTo>
                      <a:pt x="21748" y="72"/>
                    </a:moveTo>
                    <a:lnTo>
                      <a:pt x="21748" y="8426"/>
                    </a:lnTo>
                    <a:cubicBezTo>
                      <a:pt x="20956" y="8282"/>
                      <a:pt x="20308" y="8210"/>
                      <a:pt x="19732" y="8210"/>
                    </a:cubicBezTo>
                    <a:cubicBezTo>
                      <a:pt x="13035" y="8210"/>
                      <a:pt x="8786" y="12170"/>
                      <a:pt x="8786" y="19804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905"/>
                    </a:lnTo>
                    <a:cubicBezTo>
                      <a:pt x="10874" y="1944"/>
                      <a:pt x="15483" y="0"/>
                      <a:pt x="21748" y="0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6665631" y="3926906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7" y="0"/>
                      <a:pt x="5617" y="0"/>
                    </a:cubicBezTo>
                    <a:cubicBezTo>
                      <a:pt x="8858" y="0"/>
                      <a:pt x="11234" y="2160"/>
                      <a:pt x="11234" y="5041"/>
                    </a:cubicBezTo>
                    <a:cubicBezTo>
                      <a:pt x="11234" y="8137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6721082" y="394318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429" y="7490"/>
                      <a:pt x="19948" y="7490"/>
                    </a:cubicBezTo>
                    <a:cubicBezTo>
                      <a:pt x="13467" y="7490"/>
                      <a:pt x="8786" y="12098"/>
                      <a:pt x="8786" y="19228"/>
                    </a:cubicBezTo>
                    <a:cubicBezTo>
                      <a:pt x="8786" y="26357"/>
                      <a:pt x="13539" y="30966"/>
                      <a:pt x="19948" y="30966"/>
                    </a:cubicBezTo>
                    <a:cubicBezTo>
                      <a:pt x="26357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6769692" y="3943181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6815205" y="3942965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6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6"/>
                      <a:pt x="15987" y="7346"/>
                    </a:cubicBezTo>
                    <a:cubicBezTo>
                      <a:pt x="11738" y="7346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5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8" y="32262"/>
                      <a:pt x="15915" y="32262"/>
                    </a:cubicBezTo>
                    <a:cubicBezTo>
                      <a:pt x="20452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6684139" y="3943685"/>
                <a:ext cx="32478" cy="37591"/>
              </a:xfrm>
              <a:custGeom>
                <a:rect b="b" l="l" r="r" t="t"/>
                <a:pathLst>
                  <a:path extrusionOk="0" h="37591" w="32478">
                    <a:moveTo>
                      <a:pt x="32478" y="30534"/>
                    </a:moveTo>
                    <a:lnTo>
                      <a:pt x="32478" y="37591"/>
                    </a:lnTo>
                    <a:lnTo>
                      <a:pt x="0" y="37591"/>
                    </a:lnTo>
                    <a:lnTo>
                      <a:pt x="0" y="32046"/>
                    </a:lnTo>
                    <a:lnTo>
                      <a:pt x="20668" y="7057"/>
                    </a:lnTo>
                    <a:lnTo>
                      <a:pt x="432" y="7057"/>
                    </a:lnTo>
                    <a:lnTo>
                      <a:pt x="432" y="0"/>
                    </a:lnTo>
                    <a:lnTo>
                      <a:pt x="31902" y="0"/>
                    </a:lnTo>
                    <a:lnTo>
                      <a:pt x="31902" y="5545"/>
                    </a:lnTo>
                    <a:lnTo>
                      <a:pt x="11162" y="30534"/>
                    </a:lnTo>
                    <a:lnTo>
                      <a:pt x="32406" y="30534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37"/>
            <p:cNvGrpSpPr/>
            <p:nvPr/>
          </p:nvGrpSpPr>
          <p:grpSpPr>
            <a:xfrm>
              <a:off x="3542842" y="2353760"/>
              <a:ext cx="377109" cy="59144"/>
              <a:chOff x="5910563" y="1739475"/>
              <a:chExt cx="437126" cy="68557"/>
            </a:xfrm>
          </p:grpSpPr>
          <p:sp>
            <p:nvSpPr>
              <p:cNvPr id="503" name="Google Shape;503;p37"/>
              <p:cNvSpPr/>
              <p:nvPr/>
            </p:nvSpPr>
            <p:spPr>
              <a:xfrm>
                <a:off x="6070362" y="1741563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29" y="52282"/>
                    </a:lnTo>
                    <a:lnTo>
                      <a:pt x="28229" y="31830"/>
                    </a:lnTo>
                    <a:cubicBezTo>
                      <a:pt x="28229" y="25133"/>
                      <a:pt x="24917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6" y="14187"/>
                    </a:cubicBezTo>
                    <a:cubicBezTo>
                      <a:pt x="30318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6117387" y="1739475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4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6184577" y="1755894"/>
                <a:ext cx="40399" cy="52138"/>
              </a:xfrm>
              <a:custGeom>
                <a:rect b="b" l="l" r="r" t="t"/>
                <a:pathLst>
                  <a:path extrusionOk="0" h="52138" w="40399">
                    <a:moveTo>
                      <a:pt x="40400" y="360"/>
                    </a:moveTo>
                    <a:lnTo>
                      <a:pt x="40400" y="32262"/>
                    </a:lnTo>
                    <a:cubicBezTo>
                      <a:pt x="40400" y="45945"/>
                      <a:pt x="33271" y="52138"/>
                      <a:pt x="20092" y="52138"/>
                    </a:cubicBezTo>
                    <a:cubicBezTo>
                      <a:pt x="13035" y="52138"/>
                      <a:pt x="6049" y="50338"/>
                      <a:pt x="1800" y="46809"/>
                    </a:cubicBezTo>
                    <a:lnTo>
                      <a:pt x="5761" y="40184"/>
                    </a:lnTo>
                    <a:cubicBezTo>
                      <a:pt x="9074" y="42920"/>
                      <a:pt x="14403" y="44721"/>
                      <a:pt x="19660" y="44721"/>
                    </a:cubicBezTo>
                    <a:cubicBezTo>
                      <a:pt x="27942" y="44721"/>
                      <a:pt x="31614" y="40904"/>
                      <a:pt x="31614" y="33271"/>
                    </a:cubicBezTo>
                    <a:lnTo>
                      <a:pt x="31614" y="31326"/>
                    </a:lnTo>
                    <a:cubicBezTo>
                      <a:pt x="28518" y="34711"/>
                      <a:pt x="24053" y="36295"/>
                      <a:pt x="19012" y="36295"/>
                    </a:cubicBezTo>
                    <a:cubicBezTo>
                      <a:pt x="8210" y="36295"/>
                      <a:pt x="0" y="28950"/>
                      <a:pt x="0" y="18076"/>
                    </a:cubicBezTo>
                    <a:cubicBezTo>
                      <a:pt x="0" y="7201"/>
                      <a:pt x="8210" y="0"/>
                      <a:pt x="19012" y="0"/>
                    </a:cubicBezTo>
                    <a:cubicBezTo>
                      <a:pt x="24269" y="0"/>
                      <a:pt x="28950" y="1728"/>
                      <a:pt x="32046" y="5401"/>
                    </a:cubicBezTo>
                    <a:lnTo>
                      <a:pt x="32046" y="432"/>
                    </a:lnTo>
                    <a:lnTo>
                      <a:pt x="40400" y="432"/>
                    </a:lnTo>
                    <a:close/>
                    <a:moveTo>
                      <a:pt x="31758" y="18076"/>
                    </a:moveTo>
                    <a:cubicBezTo>
                      <a:pt x="31758" y="11738"/>
                      <a:pt x="26933" y="7417"/>
                      <a:pt x="20308" y="7417"/>
                    </a:cubicBezTo>
                    <a:cubicBezTo>
                      <a:pt x="13683" y="7417"/>
                      <a:pt x="8858" y="11738"/>
                      <a:pt x="8858" y="18076"/>
                    </a:cubicBezTo>
                    <a:cubicBezTo>
                      <a:pt x="8858" y="24413"/>
                      <a:pt x="13683" y="28878"/>
                      <a:pt x="20308" y="28878"/>
                    </a:cubicBezTo>
                    <a:cubicBezTo>
                      <a:pt x="26933" y="28878"/>
                      <a:pt x="31758" y="24485"/>
                      <a:pt x="31758" y="18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6310674" y="1755822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4"/>
                      <a:pt x="19300" y="7634"/>
                    </a:cubicBezTo>
                    <a:cubicBezTo>
                      <a:pt x="13035" y="7634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6262064" y="1755822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357" y="7489"/>
                      <a:pt x="19948" y="7489"/>
                    </a:cubicBezTo>
                    <a:cubicBezTo>
                      <a:pt x="13539" y="7489"/>
                      <a:pt x="8786" y="12098"/>
                      <a:pt x="8786" y="19228"/>
                    </a:cubicBezTo>
                    <a:cubicBezTo>
                      <a:pt x="8786" y="26357"/>
                      <a:pt x="13611" y="30966"/>
                      <a:pt x="19948" y="30966"/>
                    </a:cubicBezTo>
                    <a:cubicBezTo>
                      <a:pt x="26285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6231602" y="1747972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1" y="43857"/>
                    </a:moveTo>
                    <a:cubicBezTo>
                      <a:pt x="25493" y="45585"/>
                      <a:pt x="22324" y="46377"/>
                      <a:pt x="19156" y="46377"/>
                    </a:cubicBezTo>
                    <a:cubicBezTo>
                      <a:pt x="10874" y="46377"/>
                      <a:pt x="6193" y="41984"/>
                      <a:pt x="6193" y="33703"/>
                    </a:cubicBezTo>
                    <a:lnTo>
                      <a:pt x="6193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3" y="8570"/>
                    </a:lnTo>
                    <a:lnTo>
                      <a:pt x="6193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4" y="39176"/>
                    </a:cubicBezTo>
                    <a:cubicBezTo>
                      <a:pt x="21964" y="39176"/>
                      <a:pt x="23765" y="38672"/>
                      <a:pt x="25061" y="37591"/>
                    </a:cubicBezTo>
                    <a:lnTo>
                      <a:pt x="27509" y="438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6138992" y="1755822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4"/>
                      <a:pt x="19300" y="7634"/>
                    </a:cubicBezTo>
                    <a:cubicBezTo>
                      <a:pt x="13035" y="7634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6029674" y="1755894"/>
                <a:ext cx="33054" cy="38527"/>
              </a:xfrm>
              <a:custGeom>
                <a:rect b="b" l="l" r="r" t="t"/>
                <a:pathLst>
                  <a:path extrusionOk="0" h="38527" w="33054">
                    <a:moveTo>
                      <a:pt x="0" y="34279"/>
                    </a:moveTo>
                    <a:lnTo>
                      <a:pt x="3385" y="27581"/>
                    </a:lnTo>
                    <a:cubicBezTo>
                      <a:pt x="6697" y="29742"/>
                      <a:pt x="11738" y="31326"/>
                      <a:pt x="16492" y="31326"/>
                    </a:cubicBezTo>
                    <a:cubicBezTo>
                      <a:pt x="22036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6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4" y="7129"/>
                      <a:pt x="17644" y="7129"/>
                    </a:cubicBezTo>
                    <a:cubicBezTo>
                      <a:pt x="12315" y="7129"/>
                      <a:pt x="9794" y="8858"/>
                      <a:pt x="9794" y="11378"/>
                    </a:cubicBezTo>
                    <a:cubicBezTo>
                      <a:pt x="9794" y="19012"/>
                      <a:pt x="33055" y="12242"/>
                      <a:pt x="33055" y="26933"/>
                    </a:cubicBezTo>
                    <a:cubicBezTo>
                      <a:pt x="33055" y="33991"/>
                      <a:pt x="26573" y="38528"/>
                      <a:pt x="15987" y="38528"/>
                    </a:cubicBezTo>
                    <a:cubicBezTo>
                      <a:pt x="9722" y="38528"/>
                      <a:pt x="3457" y="36727"/>
                      <a:pt x="72" y="34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5988482" y="1755606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7" y="8786"/>
                      <a:pt x="4609" y="11090"/>
                    </a:cubicBezTo>
                    <a:lnTo>
                      <a:pt x="1152" y="4681"/>
                    </a:lnTo>
                    <a:cubicBezTo>
                      <a:pt x="5185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8" y="32262"/>
                      <a:pt x="15915" y="32262"/>
                    </a:cubicBezTo>
                    <a:cubicBezTo>
                      <a:pt x="20452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5910563" y="1744588"/>
                <a:ext cx="76766" cy="49329"/>
              </a:xfrm>
              <a:custGeom>
                <a:rect b="b" l="l" r="r" t="t"/>
                <a:pathLst>
                  <a:path extrusionOk="0" h="49329" w="76766">
                    <a:moveTo>
                      <a:pt x="76767" y="0"/>
                    </a:moveTo>
                    <a:lnTo>
                      <a:pt x="60420" y="49330"/>
                    </a:lnTo>
                    <a:lnTo>
                      <a:pt x="50698" y="49330"/>
                    </a:lnTo>
                    <a:lnTo>
                      <a:pt x="38527" y="12819"/>
                    </a:lnTo>
                    <a:lnTo>
                      <a:pt x="26141" y="49330"/>
                    </a:lnTo>
                    <a:lnTo>
                      <a:pt x="16347" y="49330"/>
                    </a:lnTo>
                    <a:lnTo>
                      <a:pt x="0" y="0"/>
                    </a:lnTo>
                    <a:lnTo>
                      <a:pt x="9506" y="0"/>
                    </a:lnTo>
                    <a:lnTo>
                      <a:pt x="21748" y="37519"/>
                    </a:lnTo>
                    <a:lnTo>
                      <a:pt x="34495" y="0"/>
                    </a:lnTo>
                    <a:lnTo>
                      <a:pt x="42921" y="0"/>
                    </a:lnTo>
                    <a:lnTo>
                      <a:pt x="55379" y="37663"/>
                    </a:lnTo>
                    <a:lnTo>
                      <a:pt x="67981" y="0"/>
                    </a:lnTo>
                    <a:lnTo>
                      <a:pt x="766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37"/>
            <p:cNvSpPr/>
            <p:nvPr/>
          </p:nvSpPr>
          <p:spPr>
            <a:xfrm>
              <a:off x="3367238" y="2105191"/>
              <a:ext cx="731557" cy="504103"/>
            </a:xfrm>
            <a:custGeom>
              <a:rect b="b" l="l" r="r" t="t"/>
              <a:pathLst>
                <a:path extrusionOk="0" h="584467" w="848182">
                  <a:moveTo>
                    <a:pt x="69854" y="367344"/>
                  </a:moveTo>
                  <a:cubicBezTo>
                    <a:pt x="76407" y="371305"/>
                    <a:pt x="82672" y="376994"/>
                    <a:pt x="88722" y="382467"/>
                  </a:cubicBezTo>
                  <a:cubicBezTo>
                    <a:pt x="92682" y="385996"/>
                    <a:pt x="96499" y="389525"/>
                    <a:pt x="100244" y="392333"/>
                  </a:cubicBezTo>
                  <a:cubicBezTo>
                    <a:pt x="102188" y="393774"/>
                    <a:pt x="106293" y="396078"/>
                    <a:pt x="110254" y="398310"/>
                  </a:cubicBezTo>
                  <a:cubicBezTo>
                    <a:pt x="120696" y="404144"/>
                    <a:pt x="127249" y="408032"/>
                    <a:pt x="129841" y="412209"/>
                  </a:cubicBezTo>
                  <a:cubicBezTo>
                    <a:pt x="137979" y="425388"/>
                    <a:pt x="135674" y="444832"/>
                    <a:pt x="133514" y="463627"/>
                  </a:cubicBezTo>
                  <a:cubicBezTo>
                    <a:pt x="132146" y="475222"/>
                    <a:pt x="130850" y="486240"/>
                    <a:pt x="132218" y="494233"/>
                  </a:cubicBezTo>
                  <a:cubicBezTo>
                    <a:pt x="132794" y="497762"/>
                    <a:pt x="133154" y="500571"/>
                    <a:pt x="133442" y="502803"/>
                  </a:cubicBezTo>
                  <a:cubicBezTo>
                    <a:pt x="133658" y="504315"/>
                    <a:pt x="133802" y="505972"/>
                    <a:pt x="134018" y="506908"/>
                  </a:cubicBezTo>
                  <a:cubicBezTo>
                    <a:pt x="135314" y="507196"/>
                    <a:pt x="137835" y="507340"/>
                    <a:pt x="140283" y="507556"/>
                  </a:cubicBezTo>
                  <a:cubicBezTo>
                    <a:pt x="142300" y="507700"/>
                    <a:pt x="144748" y="507916"/>
                    <a:pt x="147557" y="508204"/>
                  </a:cubicBezTo>
                  <a:cubicBezTo>
                    <a:pt x="159151" y="509356"/>
                    <a:pt x="171538" y="508996"/>
                    <a:pt x="183564" y="508564"/>
                  </a:cubicBezTo>
                  <a:cubicBezTo>
                    <a:pt x="189685" y="508348"/>
                    <a:pt x="195590" y="508636"/>
                    <a:pt x="201640" y="508132"/>
                  </a:cubicBezTo>
                  <a:cubicBezTo>
                    <a:pt x="224468" y="508132"/>
                    <a:pt x="244128" y="516558"/>
                    <a:pt x="263140" y="524695"/>
                  </a:cubicBezTo>
                  <a:cubicBezTo>
                    <a:pt x="286688" y="534777"/>
                    <a:pt x="308941" y="544355"/>
                    <a:pt x="335946" y="537586"/>
                  </a:cubicBezTo>
                  <a:lnTo>
                    <a:pt x="338395" y="536938"/>
                  </a:lnTo>
                  <a:cubicBezTo>
                    <a:pt x="365256" y="530168"/>
                    <a:pt x="390605" y="523831"/>
                    <a:pt x="420059" y="527000"/>
                  </a:cubicBezTo>
                  <a:cubicBezTo>
                    <a:pt x="441951" y="529376"/>
                    <a:pt x="464275" y="530096"/>
                    <a:pt x="485807" y="530817"/>
                  </a:cubicBezTo>
                  <a:cubicBezTo>
                    <a:pt x="502659" y="531393"/>
                    <a:pt x="520158" y="531969"/>
                    <a:pt x="537514" y="533265"/>
                  </a:cubicBezTo>
                  <a:cubicBezTo>
                    <a:pt x="543347" y="533697"/>
                    <a:pt x="549396" y="534129"/>
                    <a:pt x="555733" y="534561"/>
                  </a:cubicBezTo>
                  <a:cubicBezTo>
                    <a:pt x="591812" y="537010"/>
                    <a:pt x="632716" y="539746"/>
                    <a:pt x="663107" y="552637"/>
                  </a:cubicBezTo>
                  <a:cubicBezTo>
                    <a:pt x="669732" y="555445"/>
                    <a:pt x="676069" y="558254"/>
                    <a:pt x="682190" y="560990"/>
                  </a:cubicBezTo>
                  <a:cubicBezTo>
                    <a:pt x="704011" y="570640"/>
                    <a:pt x="723383" y="578922"/>
                    <a:pt x="746859" y="584467"/>
                  </a:cubicBezTo>
                  <a:cubicBezTo>
                    <a:pt x="746499" y="565959"/>
                    <a:pt x="748947" y="546300"/>
                    <a:pt x="754349" y="524551"/>
                  </a:cubicBezTo>
                  <a:cubicBezTo>
                    <a:pt x="770552" y="459234"/>
                    <a:pt x="785963" y="394998"/>
                    <a:pt x="800294" y="333498"/>
                  </a:cubicBezTo>
                  <a:cubicBezTo>
                    <a:pt x="804902" y="313694"/>
                    <a:pt x="808215" y="293026"/>
                    <a:pt x="811384" y="273078"/>
                  </a:cubicBezTo>
                  <a:cubicBezTo>
                    <a:pt x="816065" y="243552"/>
                    <a:pt x="820962" y="213018"/>
                    <a:pt x="830179" y="184068"/>
                  </a:cubicBezTo>
                  <a:cubicBezTo>
                    <a:pt x="832700" y="176219"/>
                    <a:pt x="835941" y="167505"/>
                    <a:pt x="839397" y="158215"/>
                  </a:cubicBezTo>
                  <a:cubicBezTo>
                    <a:pt x="842350" y="150366"/>
                    <a:pt x="845375" y="142156"/>
                    <a:pt x="848183" y="133946"/>
                  </a:cubicBezTo>
                  <a:lnTo>
                    <a:pt x="236134" y="0"/>
                  </a:lnTo>
                  <a:cubicBezTo>
                    <a:pt x="234334" y="17571"/>
                    <a:pt x="239663" y="45225"/>
                    <a:pt x="246792" y="59268"/>
                  </a:cubicBezTo>
                  <a:cubicBezTo>
                    <a:pt x="258027" y="81592"/>
                    <a:pt x="259395" y="91674"/>
                    <a:pt x="255650" y="116879"/>
                  </a:cubicBezTo>
                  <a:cubicBezTo>
                    <a:pt x="252050" y="140860"/>
                    <a:pt x="258027" y="156631"/>
                    <a:pt x="258675" y="179459"/>
                  </a:cubicBezTo>
                  <a:cubicBezTo>
                    <a:pt x="259251" y="199263"/>
                    <a:pt x="239087" y="221444"/>
                    <a:pt x="216186" y="221444"/>
                  </a:cubicBezTo>
                  <a:cubicBezTo>
                    <a:pt x="213306" y="221444"/>
                    <a:pt x="170242" y="196311"/>
                    <a:pt x="168513" y="192062"/>
                  </a:cubicBezTo>
                  <a:cubicBezTo>
                    <a:pt x="159872" y="171538"/>
                    <a:pt x="197967" y="153966"/>
                    <a:pt x="196239" y="134306"/>
                  </a:cubicBezTo>
                  <a:cubicBezTo>
                    <a:pt x="194654" y="116303"/>
                    <a:pt x="163040" y="101324"/>
                    <a:pt x="151086" y="89298"/>
                  </a:cubicBezTo>
                  <a:cubicBezTo>
                    <a:pt x="134667" y="72806"/>
                    <a:pt x="118535" y="58404"/>
                    <a:pt x="99956" y="44361"/>
                  </a:cubicBezTo>
                  <a:cubicBezTo>
                    <a:pt x="77127" y="27077"/>
                    <a:pt x="49762" y="19804"/>
                    <a:pt x="26573" y="4537"/>
                  </a:cubicBezTo>
                  <a:cubicBezTo>
                    <a:pt x="18147" y="35575"/>
                    <a:pt x="8858" y="55379"/>
                    <a:pt x="15339" y="87497"/>
                  </a:cubicBezTo>
                  <a:cubicBezTo>
                    <a:pt x="21028" y="115943"/>
                    <a:pt x="21316" y="146909"/>
                    <a:pt x="18508" y="178739"/>
                  </a:cubicBezTo>
                  <a:cubicBezTo>
                    <a:pt x="16923" y="196599"/>
                    <a:pt x="11666" y="209561"/>
                    <a:pt x="14114" y="226269"/>
                  </a:cubicBezTo>
                  <a:cubicBezTo>
                    <a:pt x="16779" y="244272"/>
                    <a:pt x="25781" y="259539"/>
                    <a:pt x="23477" y="279487"/>
                  </a:cubicBezTo>
                  <a:cubicBezTo>
                    <a:pt x="20884" y="301667"/>
                    <a:pt x="9290" y="323920"/>
                    <a:pt x="0" y="346100"/>
                  </a:cubicBezTo>
                  <a:cubicBezTo>
                    <a:pt x="6769" y="347901"/>
                    <a:pt x="13755" y="349413"/>
                    <a:pt x="20884" y="350925"/>
                  </a:cubicBezTo>
                  <a:cubicBezTo>
                    <a:pt x="37591" y="354382"/>
                    <a:pt x="54947" y="357983"/>
                    <a:pt x="69782" y="367056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37"/>
            <p:cNvGrpSpPr/>
            <p:nvPr/>
          </p:nvGrpSpPr>
          <p:grpSpPr>
            <a:xfrm>
              <a:off x="3790171" y="3442874"/>
              <a:ext cx="226078" cy="45538"/>
              <a:chOff x="6197251" y="3001883"/>
              <a:chExt cx="262059" cy="52786"/>
            </a:xfrm>
          </p:grpSpPr>
          <p:sp>
            <p:nvSpPr>
              <p:cNvPr id="515" name="Google Shape;515;p37"/>
              <p:cNvSpPr/>
              <p:nvPr/>
            </p:nvSpPr>
            <p:spPr>
              <a:xfrm>
                <a:off x="6250470" y="3016070"/>
                <a:ext cx="38455" cy="38527"/>
              </a:xfrm>
              <a:custGeom>
                <a:rect b="b" l="l" r="r" t="t"/>
                <a:pathLst>
                  <a:path extrusionOk="0" h="38527" w="38455">
                    <a:moveTo>
                      <a:pt x="38312" y="22108"/>
                    </a:moveTo>
                    <a:lnTo>
                      <a:pt x="8786" y="22108"/>
                    </a:lnTo>
                    <a:cubicBezTo>
                      <a:pt x="9866" y="27581"/>
                      <a:pt x="14403" y="31110"/>
                      <a:pt x="20956" y="31110"/>
                    </a:cubicBezTo>
                    <a:cubicBezTo>
                      <a:pt x="25205" y="31110"/>
                      <a:pt x="28517" y="29742"/>
                      <a:pt x="31182" y="27005"/>
                    </a:cubicBezTo>
                    <a:lnTo>
                      <a:pt x="35935" y="32406"/>
                    </a:lnTo>
                    <a:cubicBezTo>
                      <a:pt x="32550" y="36439"/>
                      <a:pt x="27293" y="38528"/>
                      <a:pt x="20812" y="38528"/>
                    </a:cubicBezTo>
                    <a:cubicBezTo>
                      <a:pt x="8210" y="38528"/>
                      <a:pt x="0" y="30462"/>
                      <a:pt x="0" y="19228"/>
                    </a:cubicBezTo>
                    <a:cubicBezTo>
                      <a:pt x="0" y="7994"/>
                      <a:pt x="8281" y="0"/>
                      <a:pt x="19444" y="0"/>
                    </a:cubicBezTo>
                    <a:cubicBezTo>
                      <a:pt x="30606" y="0"/>
                      <a:pt x="38455" y="7705"/>
                      <a:pt x="38455" y="19444"/>
                    </a:cubicBezTo>
                    <a:cubicBezTo>
                      <a:pt x="38455" y="20164"/>
                      <a:pt x="38455" y="21172"/>
                      <a:pt x="38312" y="22036"/>
                    </a:cubicBezTo>
                    <a:close/>
                    <a:moveTo>
                      <a:pt x="8713" y="16275"/>
                    </a:moveTo>
                    <a:lnTo>
                      <a:pt x="30030" y="16275"/>
                    </a:lnTo>
                    <a:cubicBezTo>
                      <a:pt x="29310" y="10874"/>
                      <a:pt x="25133" y="7129"/>
                      <a:pt x="19372" y="7129"/>
                    </a:cubicBezTo>
                    <a:cubicBezTo>
                      <a:pt x="13611" y="7129"/>
                      <a:pt x="9506" y="10802"/>
                      <a:pt x="8642" y="16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6333574" y="3015926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6" y="32262"/>
                      <a:pt x="15843" y="32262"/>
                    </a:cubicBezTo>
                    <a:cubicBezTo>
                      <a:pt x="20380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6376351" y="3001883"/>
                <a:ext cx="39895" cy="52786"/>
              </a:xfrm>
              <a:custGeom>
                <a:rect b="b" l="l" r="r" t="t"/>
                <a:pathLst>
                  <a:path extrusionOk="0" h="52786" w="39895">
                    <a:moveTo>
                      <a:pt x="39896" y="0"/>
                    </a:moveTo>
                    <a:lnTo>
                      <a:pt x="39896" y="52282"/>
                    </a:lnTo>
                    <a:lnTo>
                      <a:pt x="31470" y="52282"/>
                    </a:lnTo>
                    <a:lnTo>
                      <a:pt x="31470" y="47457"/>
                    </a:lnTo>
                    <a:cubicBezTo>
                      <a:pt x="28518" y="51058"/>
                      <a:pt x="24125" y="52786"/>
                      <a:pt x="19012" y="52786"/>
                    </a:cubicBezTo>
                    <a:cubicBezTo>
                      <a:pt x="8066" y="52786"/>
                      <a:pt x="0" y="45153"/>
                      <a:pt x="0" y="33487"/>
                    </a:cubicBezTo>
                    <a:cubicBezTo>
                      <a:pt x="0" y="21820"/>
                      <a:pt x="8066" y="14259"/>
                      <a:pt x="19012" y="14259"/>
                    </a:cubicBezTo>
                    <a:cubicBezTo>
                      <a:pt x="23909" y="14259"/>
                      <a:pt x="28158" y="15915"/>
                      <a:pt x="31110" y="19300"/>
                    </a:cubicBezTo>
                    <a:lnTo>
                      <a:pt x="31110" y="0"/>
                    </a:lnTo>
                    <a:lnTo>
                      <a:pt x="39896" y="0"/>
                    </a:lnTo>
                    <a:close/>
                    <a:moveTo>
                      <a:pt x="31254" y="33487"/>
                    </a:moveTo>
                    <a:cubicBezTo>
                      <a:pt x="31254" y="26285"/>
                      <a:pt x="26357" y="21748"/>
                      <a:pt x="20020" y="21748"/>
                    </a:cubicBezTo>
                    <a:cubicBezTo>
                      <a:pt x="13683" y="21748"/>
                      <a:pt x="8786" y="26357"/>
                      <a:pt x="8786" y="33487"/>
                    </a:cubicBezTo>
                    <a:cubicBezTo>
                      <a:pt x="8786" y="40616"/>
                      <a:pt x="13683" y="45225"/>
                      <a:pt x="20020" y="45225"/>
                    </a:cubicBezTo>
                    <a:cubicBezTo>
                      <a:pt x="26357" y="45225"/>
                      <a:pt x="31254" y="40616"/>
                      <a:pt x="31254" y="334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>
                <a:off x="6290582" y="3016502"/>
                <a:ext cx="41336" cy="37591"/>
              </a:xfrm>
              <a:custGeom>
                <a:rect b="b" l="l" r="r" t="t"/>
                <a:pathLst>
                  <a:path extrusionOk="0" h="37591" w="41336">
                    <a:moveTo>
                      <a:pt x="41336" y="0"/>
                    </a:moveTo>
                    <a:lnTo>
                      <a:pt x="25205" y="37591"/>
                    </a:lnTo>
                    <a:lnTo>
                      <a:pt x="16131" y="37591"/>
                    </a:lnTo>
                    <a:lnTo>
                      <a:pt x="0" y="0"/>
                    </a:lnTo>
                    <a:lnTo>
                      <a:pt x="9146" y="0"/>
                    </a:lnTo>
                    <a:lnTo>
                      <a:pt x="20812" y="27869"/>
                    </a:lnTo>
                    <a:lnTo>
                      <a:pt x="32838" y="0"/>
                    </a:lnTo>
                    <a:lnTo>
                      <a:pt x="41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7"/>
              <p:cNvSpPr/>
              <p:nvPr/>
            </p:nvSpPr>
            <p:spPr>
              <a:xfrm>
                <a:off x="6197251" y="3004836"/>
                <a:ext cx="43856" cy="49329"/>
              </a:xfrm>
              <a:custGeom>
                <a:rect b="b" l="l" r="r" t="t"/>
                <a:pathLst>
                  <a:path extrusionOk="0" h="49329" w="43856">
                    <a:moveTo>
                      <a:pt x="43857" y="0"/>
                    </a:moveTo>
                    <a:lnTo>
                      <a:pt x="43857" y="49330"/>
                    </a:lnTo>
                    <a:lnTo>
                      <a:pt x="36295" y="49330"/>
                    </a:lnTo>
                    <a:lnTo>
                      <a:pt x="9074" y="15915"/>
                    </a:lnTo>
                    <a:lnTo>
                      <a:pt x="907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1" y="0"/>
                    </a:lnTo>
                    <a:lnTo>
                      <a:pt x="34783" y="33415"/>
                    </a:lnTo>
                    <a:lnTo>
                      <a:pt x="34783" y="0"/>
                    </a:lnTo>
                    <a:lnTo>
                      <a:pt x="438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7"/>
              <p:cNvSpPr/>
              <p:nvPr/>
            </p:nvSpPr>
            <p:spPr>
              <a:xfrm>
                <a:off x="6425176" y="3015926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37"/>
            <p:cNvSpPr/>
            <p:nvPr/>
          </p:nvSpPr>
          <p:spPr>
            <a:xfrm>
              <a:off x="3475654" y="3083169"/>
              <a:ext cx="714228" cy="1049882"/>
            </a:xfrm>
            <a:custGeom>
              <a:rect b="b" l="l" r="r" t="t"/>
              <a:pathLst>
                <a:path extrusionOk="0" h="1217255" w="828090">
                  <a:moveTo>
                    <a:pt x="130705" y="72"/>
                  </a:moveTo>
                  <a:cubicBezTo>
                    <a:pt x="123504" y="48682"/>
                    <a:pt x="57539" y="260907"/>
                    <a:pt x="0" y="441015"/>
                  </a:cubicBezTo>
                  <a:lnTo>
                    <a:pt x="532473" y="1217256"/>
                  </a:lnTo>
                  <a:lnTo>
                    <a:pt x="532473" y="1062857"/>
                  </a:lnTo>
                  <a:lnTo>
                    <a:pt x="632572" y="1109594"/>
                  </a:lnTo>
                  <a:lnTo>
                    <a:pt x="828091" y="157855"/>
                  </a:lnTo>
                  <a:cubicBezTo>
                    <a:pt x="584899" y="108813"/>
                    <a:pt x="336234" y="50626"/>
                    <a:pt x="130705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2" name="Google Shape;522;p37"/>
            <p:cNvGrpSpPr/>
            <p:nvPr/>
          </p:nvGrpSpPr>
          <p:grpSpPr>
            <a:xfrm>
              <a:off x="4131103" y="2937283"/>
              <a:ext cx="171282" cy="45538"/>
              <a:chOff x="6592465" y="2415832"/>
              <a:chExt cx="198542" cy="52786"/>
            </a:xfrm>
          </p:grpSpPr>
          <p:sp>
            <p:nvSpPr>
              <p:cNvPr id="523" name="Google Shape;523;p37"/>
              <p:cNvSpPr/>
              <p:nvPr/>
            </p:nvSpPr>
            <p:spPr>
              <a:xfrm>
                <a:off x="6592465" y="2418785"/>
                <a:ext cx="9145" cy="49329"/>
              </a:xfrm>
              <a:custGeom>
                <a:rect b="b" l="l" r="r" t="t"/>
                <a:pathLst>
                  <a:path extrusionOk="0" h="49329" w="9145">
                    <a:moveTo>
                      <a:pt x="0" y="0"/>
                    </a:moveTo>
                    <a:lnTo>
                      <a:pt x="9146" y="0"/>
                    </a:lnTo>
                    <a:lnTo>
                      <a:pt x="9146" y="49330"/>
                    </a:lnTo>
                    <a:lnTo>
                      <a:pt x="0" y="4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7"/>
              <p:cNvSpPr/>
              <p:nvPr/>
            </p:nvSpPr>
            <p:spPr>
              <a:xfrm>
                <a:off x="6659942" y="2429875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6" y="32262"/>
                      <a:pt x="15843" y="32262"/>
                    </a:cubicBezTo>
                    <a:cubicBezTo>
                      <a:pt x="20380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>
                <a:off x="6705383" y="2415832"/>
                <a:ext cx="37015" cy="52282"/>
              </a:xfrm>
              <a:custGeom>
                <a:rect b="b" l="l" r="r" t="t"/>
                <a:pathLst>
                  <a:path extrusionOk="0" h="52282" w="37015">
                    <a:moveTo>
                      <a:pt x="37015" y="30750"/>
                    </a:moveTo>
                    <a:lnTo>
                      <a:pt x="37015" y="52282"/>
                    </a:lnTo>
                    <a:lnTo>
                      <a:pt x="28229" y="52282"/>
                    </a:lnTo>
                    <a:lnTo>
                      <a:pt x="28229" y="31830"/>
                    </a:lnTo>
                    <a:cubicBezTo>
                      <a:pt x="28229" y="25133"/>
                      <a:pt x="24917" y="21892"/>
                      <a:pt x="19300" y="21892"/>
                    </a:cubicBezTo>
                    <a:cubicBezTo>
                      <a:pt x="13035" y="21892"/>
                      <a:pt x="8786" y="25709"/>
                      <a:pt x="8786" y="33271"/>
                    </a:cubicBezTo>
                    <a:lnTo>
                      <a:pt x="8786" y="52282"/>
                    </a:lnTo>
                    <a:lnTo>
                      <a:pt x="0" y="52282"/>
                    </a:lnTo>
                    <a:lnTo>
                      <a:pt x="0" y="0"/>
                    </a:lnTo>
                    <a:lnTo>
                      <a:pt x="8786" y="0"/>
                    </a:lnTo>
                    <a:lnTo>
                      <a:pt x="8786" y="19012"/>
                    </a:lnTo>
                    <a:cubicBezTo>
                      <a:pt x="11666" y="15915"/>
                      <a:pt x="16131" y="14187"/>
                      <a:pt x="21316" y="14187"/>
                    </a:cubicBezTo>
                    <a:cubicBezTo>
                      <a:pt x="30318" y="14187"/>
                      <a:pt x="37015" y="19300"/>
                      <a:pt x="37015" y="3067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6750896" y="2430091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429" y="7490"/>
                      <a:pt x="19948" y="7490"/>
                    </a:cubicBezTo>
                    <a:cubicBezTo>
                      <a:pt x="13467" y="7490"/>
                      <a:pt x="8786" y="12098"/>
                      <a:pt x="8786" y="19228"/>
                    </a:cubicBezTo>
                    <a:cubicBezTo>
                      <a:pt x="8786" y="26357"/>
                      <a:pt x="13539" y="30966"/>
                      <a:pt x="19948" y="30966"/>
                    </a:cubicBezTo>
                    <a:cubicBezTo>
                      <a:pt x="26357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6611045" y="2415832"/>
                <a:ext cx="39895" cy="52786"/>
              </a:xfrm>
              <a:custGeom>
                <a:rect b="b" l="l" r="r" t="t"/>
                <a:pathLst>
                  <a:path extrusionOk="0" h="52786" w="39895">
                    <a:moveTo>
                      <a:pt x="39896" y="0"/>
                    </a:moveTo>
                    <a:lnTo>
                      <a:pt x="39896" y="52282"/>
                    </a:lnTo>
                    <a:lnTo>
                      <a:pt x="31470" y="52282"/>
                    </a:lnTo>
                    <a:lnTo>
                      <a:pt x="31470" y="47457"/>
                    </a:lnTo>
                    <a:cubicBezTo>
                      <a:pt x="28517" y="51058"/>
                      <a:pt x="24125" y="52786"/>
                      <a:pt x="19011" y="52786"/>
                    </a:cubicBezTo>
                    <a:cubicBezTo>
                      <a:pt x="8066" y="52786"/>
                      <a:pt x="0" y="45153"/>
                      <a:pt x="0" y="33487"/>
                    </a:cubicBezTo>
                    <a:cubicBezTo>
                      <a:pt x="0" y="21820"/>
                      <a:pt x="8066" y="14259"/>
                      <a:pt x="19011" y="14259"/>
                    </a:cubicBezTo>
                    <a:cubicBezTo>
                      <a:pt x="23837" y="14259"/>
                      <a:pt x="28157" y="15915"/>
                      <a:pt x="31110" y="19300"/>
                    </a:cubicBezTo>
                    <a:lnTo>
                      <a:pt x="31110" y="0"/>
                    </a:lnTo>
                    <a:lnTo>
                      <a:pt x="39896" y="0"/>
                    </a:lnTo>
                    <a:close/>
                    <a:moveTo>
                      <a:pt x="31254" y="33487"/>
                    </a:moveTo>
                    <a:cubicBezTo>
                      <a:pt x="31254" y="26285"/>
                      <a:pt x="26357" y="21748"/>
                      <a:pt x="20020" y="21748"/>
                    </a:cubicBezTo>
                    <a:cubicBezTo>
                      <a:pt x="13682" y="21748"/>
                      <a:pt x="8786" y="26357"/>
                      <a:pt x="8786" y="33487"/>
                    </a:cubicBezTo>
                    <a:cubicBezTo>
                      <a:pt x="8786" y="40616"/>
                      <a:pt x="13682" y="45225"/>
                      <a:pt x="20020" y="45225"/>
                    </a:cubicBezTo>
                    <a:cubicBezTo>
                      <a:pt x="26357" y="45225"/>
                      <a:pt x="31254" y="40616"/>
                      <a:pt x="31254" y="33487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37"/>
            <p:cNvSpPr/>
            <p:nvPr/>
          </p:nvSpPr>
          <p:spPr>
            <a:xfrm>
              <a:off x="3892885" y="2223237"/>
              <a:ext cx="637549" cy="1036901"/>
            </a:xfrm>
            <a:custGeom>
              <a:rect b="b" l="l" r="r" t="t"/>
              <a:pathLst>
                <a:path extrusionOk="0" h="1202204" w="739187">
                  <a:moveTo>
                    <a:pt x="232135" y="50986"/>
                  </a:moveTo>
                  <a:cubicBezTo>
                    <a:pt x="223133" y="79072"/>
                    <a:pt x="218381" y="109174"/>
                    <a:pt x="213772" y="138267"/>
                  </a:cubicBezTo>
                  <a:cubicBezTo>
                    <a:pt x="210531" y="158431"/>
                    <a:pt x="207219" y="179315"/>
                    <a:pt x="202538" y="199551"/>
                  </a:cubicBezTo>
                  <a:cubicBezTo>
                    <a:pt x="188207" y="261051"/>
                    <a:pt x="172796" y="325360"/>
                    <a:pt x="156592" y="390749"/>
                  </a:cubicBezTo>
                  <a:cubicBezTo>
                    <a:pt x="148023" y="425316"/>
                    <a:pt x="147087" y="454193"/>
                    <a:pt x="153712" y="481487"/>
                  </a:cubicBezTo>
                  <a:cubicBezTo>
                    <a:pt x="155584" y="489264"/>
                    <a:pt x="160482" y="496106"/>
                    <a:pt x="165738" y="503451"/>
                  </a:cubicBezTo>
                  <a:cubicBezTo>
                    <a:pt x="171572" y="511661"/>
                    <a:pt x="177693" y="520086"/>
                    <a:pt x="179133" y="530168"/>
                  </a:cubicBezTo>
                  <a:cubicBezTo>
                    <a:pt x="182302" y="551557"/>
                    <a:pt x="164730" y="569704"/>
                    <a:pt x="150615" y="584251"/>
                  </a:cubicBezTo>
                  <a:cubicBezTo>
                    <a:pt x="147087" y="587852"/>
                    <a:pt x="143774" y="591309"/>
                    <a:pt x="141038" y="594549"/>
                  </a:cubicBezTo>
                  <a:cubicBezTo>
                    <a:pt x="126346" y="611833"/>
                    <a:pt x="114248" y="629764"/>
                    <a:pt x="101430" y="648776"/>
                  </a:cubicBezTo>
                  <a:lnTo>
                    <a:pt x="95525" y="657562"/>
                  </a:lnTo>
                  <a:cubicBezTo>
                    <a:pt x="91996" y="662819"/>
                    <a:pt x="85514" y="668868"/>
                    <a:pt x="78673" y="675205"/>
                  </a:cubicBezTo>
                  <a:cubicBezTo>
                    <a:pt x="70320" y="682911"/>
                    <a:pt x="58941" y="693569"/>
                    <a:pt x="57789" y="699546"/>
                  </a:cubicBezTo>
                  <a:cubicBezTo>
                    <a:pt x="56853" y="704803"/>
                    <a:pt x="57789" y="705883"/>
                    <a:pt x="60597" y="708836"/>
                  </a:cubicBezTo>
                  <a:cubicBezTo>
                    <a:pt x="62398" y="710708"/>
                    <a:pt x="64559" y="713084"/>
                    <a:pt x="66287" y="716685"/>
                  </a:cubicBezTo>
                  <a:cubicBezTo>
                    <a:pt x="67367" y="718990"/>
                    <a:pt x="68447" y="720214"/>
                    <a:pt x="69743" y="721582"/>
                  </a:cubicBezTo>
                  <a:cubicBezTo>
                    <a:pt x="73272" y="725471"/>
                    <a:pt x="75793" y="729000"/>
                    <a:pt x="76081" y="739586"/>
                  </a:cubicBezTo>
                  <a:cubicBezTo>
                    <a:pt x="76225" y="745491"/>
                    <a:pt x="73920" y="752476"/>
                    <a:pt x="71616" y="759246"/>
                  </a:cubicBezTo>
                  <a:cubicBezTo>
                    <a:pt x="70535" y="762630"/>
                    <a:pt x="69455" y="765799"/>
                    <a:pt x="68879" y="768463"/>
                  </a:cubicBezTo>
                  <a:cubicBezTo>
                    <a:pt x="63118" y="795469"/>
                    <a:pt x="55845" y="823410"/>
                    <a:pt x="46411" y="853872"/>
                  </a:cubicBezTo>
                  <a:cubicBezTo>
                    <a:pt x="35249" y="890239"/>
                    <a:pt x="27687" y="922646"/>
                    <a:pt x="22574" y="956060"/>
                  </a:cubicBezTo>
                  <a:cubicBezTo>
                    <a:pt x="20414" y="970103"/>
                    <a:pt x="16237" y="985154"/>
                    <a:pt x="12132" y="999629"/>
                  </a:cubicBezTo>
                  <a:cubicBezTo>
                    <a:pt x="5579" y="1022961"/>
                    <a:pt x="-1190" y="1047086"/>
                    <a:pt x="178" y="1068475"/>
                  </a:cubicBezTo>
                  <a:cubicBezTo>
                    <a:pt x="220253" y="1118524"/>
                    <a:pt x="455451" y="1167494"/>
                    <a:pt x="666957" y="1202205"/>
                  </a:cubicBezTo>
                  <a:lnTo>
                    <a:pt x="739187" y="791220"/>
                  </a:lnTo>
                  <a:cubicBezTo>
                    <a:pt x="737027" y="789492"/>
                    <a:pt x="735155" y="787835"/>
                    <a:pt x="733426" y="786395"/>
                  </a:cubicBezTo>
                  <a:cubicBezTo>
                    <a:pt x="726945" y="780634"/>
                    <a:pt x="724568" y="778473"/>
                    <a:pt x="710742" y="781570"/>
                  </a:cubicBezTo>
                  <a:cubicBezTo>
                    <a:pt x="701884" y="783586"/>
                    <a:pt x="695475" y="788483"/>
                    <a:pt x="688705" y="793668"/>
                  </a:cubicBezTo>
                  <a:cubicBezTo>
                    <a:pt x="682224" y="798637"/>
                    <a:pt x="675599" y="803750"/>
                    <a:pt x="666453" y="806703"/>
                  </a:cubicBezTo>
                  <a:cubicBezTo>
                    <a:pt x="661844" y="808215"/>
                    <a:pt x="657379" y="808791"/>
                    <a:pt x="653058" y="808791"/>
                  </a:cubicBezTo>
                  <a:cubicBezTo>
                    <a:pt x="642400" y="808791"/>
                    <a:pt x="632750" y="805047"/>
                    <a:pt x="623965" y="801590"/>
                  </a:cubicBezTo>
                  <a:cubicBezTo>
                    <a:pt x="617699" y="799141"/>
                    <a:pt x="611794" y="796837"/>
                    <a:pt x="605745" y="795757"/>
                  </a:cubicBezTo>
                  <a:cubicBezTo>
                    <a:pt x="596671" y="794244"/>
                    <a:pt x="585149" y="797197"/>
                    <a:pt x="574059" y="800078"/>
                  </a:cubicBezTo>
                  <a:cubicBezTo>
                    <a:pt x="559224" y="803894"/>
                    <a:pt x="543885" y="807855"/>
                    <a:pt x="530994" y="802526"/>
                  </a:cubicBezTo>
                  <a:cubicBezTo>
                    <a:pt x="524729" y="799934"/>
                    <a:pt x="520840" y="796477"/>
                    <a:pt x="518968" y="791940"/>
                  </a:cubicBezTo>
                  <a:cubicBezTo>
                    <a:pt x="516015" y="784667"/>
                    <a:pt x="519328" y="776961"/>
                    <a:pt x="522569" y="769472"/>
                  </a:cubicBezTo>
                  <a:cubicBezTo>
                    <a:pt x="524945" y="764071"/>
                    <a:pt x="527322" y="758525"/>
                    <a:pt x="527538" y="753196"/>
                  </a:cubicBezTo>
                  <a:cubicBezTo>
                    <a:pt x="528186" y="732528"/>
                    <a:pt x="512415" y="706387"/>
                    <a:pt x="500892" y="687231"/>
                  </a:cubicBezTo>
                  <a:lnTo>
                    <a:pt x="498660" y="683487"/>
                  </a:lnTo>
                  <a:cubicBezTo>
                    <a:pt x="490522" y="669876"/>
                    <a:pt x="480584" y="656841"/>
                    <a:pt x="470935" y="644239"/>
                  </a:cubicBezTo>
                  <a:cubicBezTo>
                    <a:pt x="463013" y="633869"/>
                    <a:pt x="454875" y="623139"/>
                    <a:pt x="447602" y="612121"/>
                  </a:cubicBezTo>
                  <a:cubicBezTo>
                    <a:pt x="438096" y="597502"/>
                    <a:pt x="432767" y="596133"/>
                    <a:pt x="419876" y="592821"/>
                  </a:cubicBezTo>
                  <a:cubicBezTo>
                    <a:pt x="415843" y="591813"/>
                    <a:pt x="411234" y="590588"/>
                    <a:pt x="405833" y="588860"/>
                  </a:cubicBezTo>
                  <a:lnTo>
                    <a:pt x="401873" y="587564"/>
                  </a:lnTo>
                  <a:lnTo>
                    <a:pt x="401873" y="583387"/>
                  </a:lnTo>
                  <a:cubicBezTo>
                    <a:pt x="401081" y="549756"/>
                    <a:pt x="414259" y="518286"/>
                    <a:pt x="427078" y="487896"/>
                  </a:cubicBezTo>
                  <a:cubicBezTo>
                    <a:pt x="436079" y="466580"/>
                    <a:pt x="444577" y="446272"/>
                    <a:pt x="448682" y="425388"/>
                  </a:cubicBezTo>
                  <a:cubicBezTo>
                    <a:pt x="379621" y="434534"/>
                    <a:pt x="362697" y="364608"/>
                    <a:pt x="350095" y="312974"/>
                  </a:cubicBezTo>
                  <a:cubicBezTo>
                    <a:pt x="347430" y="302027"/>
                    <a:pt x="344910" y="291729"/>
                    <a:pt x="342101" y="282584"/>
                  </a:cubicBezTo>
                  <a:cubicBezTo>
                    <a:pt x="338428" y="270485"/>
                    <a:pt x="332883" y="258099"/>
                    <a:pt x="326978" y="245064"/>
                  </a:cubicBezTo>
                  <a:cubicBezTo>
                    <a:pt x="316608" y="222020"/>
                    <a:pt x="305878" y="198255"/>
                    <a:pt x="305662" y="175066"/>
                  </a:cubicBezTo>
                  <a:cubicBezTo>
                    <a:pt x="305230" y="131786"/>
                    <a:pt x="318264" y="86561"/>
                    <a:pt x="330867" y="42848"/>
                  </a:cubicBezTo>
                  <a:cubicBezTo>
                    <a:pt x="333243" y="34711"/>
                    <a:pt x="335404" y="26789"/>
                    <a:pt x="337636" y="19012"/>
                  </a:cubicBezTo>
                  <a:lnTo>
                    <a:pt x="250715" y="0"/>
                  </a:lnTo>
                  <a:cubicBezTo>
                    <a:pt x="247763" y="8786"/>
                    <a:pt x="244522" y="17427"/>
                    <a:pt x="241425" y="25853"/>
                  </a:cubicBezTo>
                  <a:cubicBezTo>
                    <a:pt x="238040" y="34927"/>
                    <a:pt x="234872" y="43497"/>
                    <a:pt x="232424" y="511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9" name="Google Shape;529;p37"/>
            <p:cNvGrpSpPr/>
            <p:nvPr/>
          </p:nvGrpSpPr>
          <p:grpSpPr>
            <a:xfrm>
              <a:off x="4592224" y="2545358"/>
              <a:ext cx="269753" cy="42991"/>
              <a:chOff x="7126954" y="1961567"/>
              <a:chExt cx="312685" cy="49833"/>
            </a:xfrm>
          </p:grpSpPr>
          <p:sp>
            <p:nvSpPr>
              <p:cNvPr id="530" name="Google Shape;530;p37"/>
              <p:cNvSpPr/>
              <p:nvPr/>
            </p:nvSpPr>
            <p:spPr>
              <a:xfrm>
                <a:off x="7190327" y="1972873"/>
                <a:ext cx="40111" cy="38527"/>
              </a:xfrm>
              <a:custGeom>
                <a:rect b="b" l="l" r="r" t="t"/>
                <a:pathLst>
                  <a:path extrusionOk="0" h="38527" w="40111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1" y="38528"/>
                      <a:pt x="0" y="30462"/>
                      <a:pt x="0" y="19228"/>
                    </a:cubicBezTo>
                    <a:close/>
                    <a:moveTo>
                      <a:pt x="31182" y="19228"/>
                    </a:moveTo>
                    <a:cubicBezTo>
                      <a:pt x="31182" y="12026"/>
                      <a:pt x="26357" y="7489"/>
                      <a:pt x="19948" y="7489"/>
                    </a:cubicBezTo>
                    <a:cubicBezTo>
                      <a:pt x="13539" y="7489"/>
                      <a:pt x="8786" y="12098"/>
                      <a:pt x="8786" y="19228"/>
                    </a:cubicBezTo>
                    <a:cubicBezTo>
                      <a:pt x="8786" y="26357"/>
                      <a:pt x="13610" y="30966"/>
                      <a:pt x="19948" y="30966"/>
                    </a:cubicBezTo>
                    <a:cubicBezTo>
                      <a:pt x="26285" y="30966"/>
                      <a:pt x="31182" y="26357"/>
                      <a:pt x="31182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7"/>
              <p:cNvSpPr/>
              <p:nvPr/>
            </p:nvSpPr>
            <p:spPr>
              <a:xfrm>
                <a:off x="7359920" y="1972873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7" y="7633"/>
                      <a:pt x="19299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7"/>
              <p:cNvSpPr/>
              <p:nvPr/>
            </p:nvSpPr>
            <p:spPr>
              <a:xfrm>
                <a:off x="7314407" y="1972657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7" y="7345"/>
                    </a:cubicBezTo>
                    <a:cubicBezTo>
                      <a:pt x="11738" y="7345"/>
                      <a:pt x="7417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6" y="32262"/>
                      <a:pt x="15843" y="32262"/>
                    </a:cubicBezTo>
                    <a:cubicBezTo>
                      <a:pt x="20380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7"/>
              <p:cNvSpPr/>
              <p:nvPr/>
            </p:nvSpPr>
            <p:spPr>
              <a:xfrm>
                <a:off x="7282217" y="1965023"/>
                <a:ext cx="27581" cy="46377"/>
              </a:xfrm>
              <a:custGeom>
                <a:rect b="b" l="l" r="r" t="t"/>
                <a:pathLst>
                  <a:path extrusionOk="0" h="46377" w="27581">
                    <a:moveTo>
                      <a:pt x="27582" y="43857"/>
                    </a:moveTo>
                    <a:cubicBezTo>
                      <a:pt x="25493" y="45585"/>
                      <a:pt x="22325" y="46377"/>
                      <a:pt x="19156" y="46377"/>
                    </a:cubicBezTo>
                    <a:cubicBezTo>
                      <a:pt x="10874" y="46377"/>
                      <a:pt x="6194" y="41984"/>
                      <a:pt x="6194" y="33703"/>
                    </a:cubicBezTo>
                    <a:lnTo>
                      <a:pt x="6194" y="15627"/>
                    </a:lnTo>
                    <a:lnTo>
                      <a:pt x="0" y="15627"/>
                    </a:lnTo>
                    <a:lnTo>
                      <a:pt x="0" y="8570"/>
                    </a:lnTo>
                    <a:lnTo>
                      <a:pt x="6194" y="8570"/>
                    </a:lnTo>
                    <a:lnTo>
                      <a:pt x="6194" y="0"/>
                    </a:lnTo>
                    <a:lnTo>
                      <a:pt x="14979" y="0"/>
                    </a:lnTo>
                    <a:lnTo>
                      <a:pt x="14979" y="8570"/>
                    </a:lnTo>
                    <a:lnTo>
                      <a:pt x="25061" y="8570"/>
                    </a:lnTo>
                    <a:lnTo>
                      <a:pt x="25061" y="15627"/>
                    </a:lnTo>
                    <a:lnTo>
                      <a:pt x="14979" y="15627"/>
                    </a:lnTo>
                    <a:lnTo>
                      <a:pt x="14979" y="33559"/>
                    </a:lnTo>
                    <a:cubicBezTo>
                      <a:pt x="14979" y="37231"/>
                      <a:pt x="16779" y="39176"/>
                      <a:pt x="20164" y="39176"/>
                    </a:cubicBezTo>
                    <a:cubicBezTo>
                      <a:pt x="21965" y="39176"/>
                      <a:pt x="23765" y="38672"/>
                      <a:pt x="25133" y="37591"/>
                    </a:cubicBezTo>
                    <a:lnTo>
                      <a:pt x="27582" y="438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7"/>
              <p:cNvSpPr/>
              <p:nvPr/>
            </p:nvSpPr>
            <p:spPr>
              <a:xfrm>
                <a:off x="7238937" y="1972873"/>
                <a:ext cx="37014" cy="38023"/>
              </a:xfrm>
              <a:custGeom>
                <a:rect b="b" l="l" r="r" t="t"/>
                <a:pathLst>
                  <a:path extrusionOk="0" h="38023" w="37014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3" y="432"/>
                    </a:lnTo>
                    <a:lnTo>
                      <a:pt x="8353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7"/>
              <p:cNvSpPr/>
              <p:nvPr/>
            </p:nvSpPr>
            <p:spPr>
              <a:xfrm>
                <a:off x="7126954" y="1961567"/>
                <a:ext cx="53938" cy="49329"/>
              </a:xfrm>
              <a:custGeom>
                <a:rect b="b" l="l" r="r" t="t"/>
                <a:pathLst>
                  <a:path extrusionOk="0" h="49329" w="53938">
                    <a:moveTo>
                      <a:pt x="45297" y="49330"/>
                    </a:moveTo>
                    <a:lnTo>
                      <a:pt x="45297" y="16635"/>
                    </a:lnTo>
                    <a:cubicBezTo>
                      <a:pt x="45297" y="16635"/>
                      <a:pt x="29022" y="43713"/>
                      <a:pt x="29022" y="43713"/>
                    </a:cubicBezTo>
                    <a:lnTo>
                      <a:pt x="24917" y="43713"/>
                    </a:lnTo>
                    <a:lnTo>
                      <a:pt x="8714" y="17067"/>
                    </a:lnTo>
                    <a:lnTo>
                      <a:pt x="8714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7562" y="0"/>
                    </a:lnTo>
                    <a:lnTo>
                      <a:pt x="27149" y="32694"/>
                    </a:lnTo>
                    <a:lnTo>
                      <a:pt x="46377" y="0"/>
                    </a:lnTo>
                    <a:lnTo>
                      <a:pt x="53939" y="0"/>
                    </a:lnTo>
                    <a:lnTo>
                      <a:pt x="53939" y="49330"/>
                    </a:lnTo>
                    <a:cubicBezTo>
                      <a:pt x="53939" y="49330"/>
                      <a:pt x="45369" y="49330"/>
                      <a:pt x="45369" y="49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7"/>
              <p:cNvSpPr/>
              <p:nvPr/>
            </p:nvSpPr>
            <p:spPr>
              <a:xfrm>
                <a:off x="7405505" y="1972657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0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4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2" y="24341"/>
                      <a:pt x="8642" y="27077"/>
                    </a:cubicBezTo>
                    <a:cubicBezTo>
                      <a:pt x="8642" y="30246"/>
                      <a:pt x="11307" y="32262"/>
                      <a:pt x="15844" y="32262"/>
                    </a:cubicBezTo>
                    <a:cubicBezTo>
                      <a:pt x="20381" y="32262"/>
                      <a:pt x="23909" y="30318"/>
                      <a:pt x="25349" y="264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37"/>
            <p:cNvSpPr/>
            <p:nvPr/>
          </p:nvSpPr>
          <p:spPr>
            <a:xfrm>
              <a:off x="4166594" y="2241751"/>
              <a:ext cx="1105411" cy="692986"/>
            </a:xfrm>
            <a:custGeom>
              <a:rect b="b" l="l" r="r" t="t"/>
              <a:pathLst>
                <a:path extrusionOk="0" h="803462" w="1281636">
                  <a:moveTo>
                    <a:pt x="0" y="153462"/>
                  </a:moveTo>
                  <a:cubicBezTo>
                    <a:pt x="216" y="174202"/>
                    <a:pt x="10442" y="196887"/>
                    <a:pt x="20308" y="218779"/>
                  </a:cubicBezTo>
                  <a:cubicBezTo>
                    <a:pt x="26069" y="231670"/>
                    <a:pt x="32118" y="244920"/>
                    <a:pt x="36007" y="257739"/>
                  </a:cubicBezTo>
                  <a:cubicBezTo>
                    <a:pt x="38888" y="267245"/>
                    <a:pt x="41480" y="277687"/>
                    <a:pt x="44145" y="288777"/>
                  </a:cubicBezTo>
                  <a:cubicBezTo>
                    <a:pt x="57396" y="343220"/>
                    <a:pt x="72446" y="404864"/>
                    <a:pt x="137259" y="391037"/>
                  </a:cubicBezTo>
                  <a:lnTo>
                    <a:pt x="145469" y="389309"/>
                  </a:lnTo>
                  <a:lnTo>
                    <a:pt x="144317" y="397590"/>
                  </a:lnTo>
                  <a:cubicBezTo>
                    <a:pt x="140860" y="422795"/>
                    <a:pt x="130562" y="447352"/>
                    <a:pt x="120624" y="471045"/>
                  </a:cubicBezTo>
                  <a:cubicBezTo>
                    <a:pt x="108885" y="498986"/>
                    <a:pt x="96715" y="527864"/>
                    <a:pt x="96211" y="557534"/>
                  </a:cubicBezTo>
                  <a:cubicBezTo>
                    <a:pt x="99668" y="558542"/>
                    <a:pt x="102692" y="559334"/>
                    <a:pt x="105501" y="560054"/>
                  </a:cubicBezTo>
                  <a:cubicBezTo>
                    <a:pt x="119112" y="563511"/>
                    <a:pt x="128114" y="565815"/>
                    <a:pt x="140140" y="584251"/>
                  </a:cubicBezTo>
                  <a:cubicBezTo>
                    <a:pt x="147125" y="594981"/>
                    <a:pt x="155190" y="605495"/>
                    <a:pt x="162968" y="615721"/>
                  </a:cubicBezTo>
                  <a:cubicBezTo>
                    <a:pt x="172762" y="628612"/>
                    <a:pt x="182916" y="641862"/>
                    <a:pt x="191414" y="656049"/>
                  </a:cubicBezTo>
                  <a:lnTo>
                    <a:pt x="193646" y="659794"/>
                  </a:lnTo>
                  <a:cubicBezTo>
                    <a:pt x="205961" y="680174"/>
                    <a:pt x="222740" y="708043"/>
                    <a:pt x="222020" y="732168"/>
                  </a:cubicBezTo>
                  <a:cubicBezTo>
                    <a:pt x="221804" y="739730"/>
                    <a:pt x="218779" y="746643"/>
                    <a:pt x="216115" y="752764"/>
                  </a:cubicBezTo>
                  <a:cubicBezTo>
                    <a:pt x="213882" y="758021"/>
                    <a:pt x="211506" y="763422"/>
                    <a:pt x="212586" y="766087"/>
                  </a:cubicBezTo>
                  <a:cubicBezTo>
                    <a:pt x="213306" y="767959"/>
                    <a:pt x="216043" y="769328"/>
                    <a:pt x="218203" y="770264"/>
                  </a:cubicBezTo>
                  <a:cubicBezTo>
                    <a:pt x="227493" y="774080"/>
                    <a:pt x="240311" y="770768"/>
                    <a:pt x="253922" y="767311"/>
                  </a:cubicBezTo>
                  <a:cubicBezTo>
                    <a:pt x="266237" y="764143"/>
                    <a:pt x="279055" y="760902"/>
                    <a:pt x="290577" y="762846"/>
                  </a:cubicBezTo>
                  <a:cubicBezTo>
                    <a:pt x="297779" y="764070"/>
                    <a:pt x="304548" y="766735"/>
                    <a:pt x="311101" y="769328"/>
                  </a:cubicBezTo>
                  <a:cubicBezTo>
                    <a:pt x="322623" y="773864"/>
                    <a:pt x="333498" y="778113"/>
                    <a:pt x="345668" y="774153"/>
                  </a:cubicBezTo>
                  <a:cubicBezTo>
                    <a:pt x="352869" y="771848"/>
                    <a:pt x="358415" y="767527"/>
                    <a:pt x="364392" y="762990"/>
                  </a:cubicBezTo>
                  <a:cubicBezTo>
                    <a:pt x="371881" y="757229"/>
                    <a:pt x="379587" y="751324"/>
                    <a:pt x="390965" y="748732"/>
                  </a:cubicBezTo>
                  <a:cubicBezTo>
                    <a:pt x="409761" y="744483"/>
                    <a:pt x="415810" y="748732"/>
                    <a:pt x="424092" y="756221"/>
                  </a:cubicBezTo>
                  <a:cubicBezTo>
                    <a:pt x="424164" y="756221"/>
                    <a:pt x="424236" y="756365"/>
                    <a:pt x="424308" y="756437"/>
                  </a:cubicBezTo>
                  <a:lnTo>
                    <a:pt x="433813" y="702498"/>
                  </a:lnTo>
                  <a:lnTo>
                    <a:pt x="1221145" y="803462"/>
                  </a:lnTo>
                  <a:lnTo>
                    <a:pt x="1221865" y="795685"/>
                  </a:lnTo>
                  <a:lnTo>
                    <a:pt x="1281636" y="183276"/>
                  </a:lnTo>
                  <a:lnTo>
                    <a:pt x="1120829" y="168945"/>
                  </a:lnTo>
                  <a:lnTo>
                    <a:pt x="479254" y="97939"/>
                  </a:lnTo>
                  <a:lnTo>
                    <a:pt x="31758" y="0"/>
                  </a:lnTo>
                  <a:cubicBezTo>
                    <a:pt x="29526" y="8066"/>
                    <a:pt x="27222" y="16203"/>
                    <a:pt x="24773" y="24629"/>
                  </a:cubicBezTo>
                  <a:cubicBezTo>
                    <a:pt x="12387" y="67549"/>
                    <a:pt x="-360" y="111910"/>
                    <a:pt x="72" y="15346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37"/>
            <p:cNvGrpSpPr/>
            <p:nvPr/>
          </p:nvGrpSpPr>
          <p:grpSpPr>
            <a:xfrm>
              <a:off x="4744563" y="3039639"/>
              <a:ext cx="301127" cy="59207"/>
              <a:chOff x="7303533" y="2534511"/>
              <a:chExt cx="349052" cy="68630"/>
            </a:xfrm>
          </p:grpSpPr>
          <p:sp>
            <p:nvSpPr>
              <p:cNvPr id="539" name="Google Shape;539;p37"/>
              <p:cNvSpPr/>
              <p:nvPr/>
            </p:nvSpPr>
            <p:spPr>
              <a:xfrm>
                <a:off x="7423436" y="2550859"/>
                <a:ext cx="40112" cy="38527"/>
              </a:xfrm>
              <a:custGeom>
                <a:rect b="b" l="l" r="r" t="t"/>
                <a:pathLst>
                  <a:path extrusionOk="0" h="38527" w="40112">
                    <a:moveTo>
                      <a:pt x="0" y="19228"/>
                    </a:moveTo>
                    <a:cubicBezTo>
                      <a:pt x="0" y="7922"/>
                      <a:pt x="8426" y="0"/>
                      <a:pt x="20020" y="0"/>
                    </a:cubicBezTo>
                    <a:cubicBezTo>
                      <a:pt x="31614" y="0"/>
                      <a:pt x="40112" y="7994"/>
                      <a:pt x="40112" y="19228"/>
                    </a:cubicBezTo>
                    <a:cubicBezTo>
                      <a:pt x="40112" y="30462"/>
                      <a:pt x="31758" y="38528"/>
                      <a:pt x="20020" y="38528"/>
                    </a:cubicBezTo>
                    <a:cubicBezTo>
                      <a:pt x="8282" y="38528"/>
                      <a:pt x="0" y="30462"/>
                      <a:pt x="0" y="19228"/>
                    </a:cubicBezTo>
                    <a:close/>
                    <a:moveTo>
                      <a:pt x="31183" y="19228"/>
                    </a:moveTo>
                    <a:cubicBezTo>
                      <a:pt x="31183" y="12026"/>
                      <a:pt x="26430" y="7490"/>
                      <a:pt x="19948" y="7490"/>
                    </a:cubicBezTo>
                    <a:cubicBezTo>
                      <a:pt x="13467" y="7490"/>
                      <a:pt x="8786" y="12098"/>
                      <a:pt x="8786" y="19228"/>
                    </a:cubicBezTo>
                    <a:cubicBezTo>
                      <a:pt x="8786" y="26357"/>
                      <a:pt x="13539" y="30966"/>
                      <a:pt x="19948" y="30966"/>
                    </a:cubicBezTo>
                    <a:cubicBezTo>
                      <a:pt x="26357" y="30966"/>
                      <a:pt x="31183" y="26357"/>
                      <a:pt x="31183" y="19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7"/>
              <p:cNvSpPr/>
              <p:nvPr/>
            </p:nvSpPr>
            <p:spPr>
              <a:xfrm>
                <a:off x="7545069" y="2534511"/>
                <a:ext cx="11234" cy="54298"/>
              </a:xfrm>
              <a:custGeom>
                <a:rect b="b" l="l" r="r" t="t"/>
                <a:pathLst>
                  <a:path extrusionOk="0" h="54298" w="11234">
                    <a:moveTo>
                      <a:pt x="0" y="5257"/>
                    </a:moveTo>
                    <a:cubicBezTo>
                      <a:pt x="0" y="2305"/>
                      <a:pt x="2377" y="0"/>
                      <a:pt x="5617" y="0"/>
                    </a:cubicBezTo>
                    <a:cubicBezTo>
                      <a:pt x="8858" y="0"/>
                      <a:pt x="11235" y="2160"/>
                      <a:pt x="11235" y="5041"/>
                    </a:cubicBezTo>
                    <a:cubicBezTo>
                      <a:pt x="11235" y="8138"/>
                      <a:pt x="8930" y="10514"/>
                      <a:pt x="5617" y="10514"/>
                    </a:cubicBezTo>
                    <a:cubicBezTo>
                      <a:pt x="2305" y="10514"/>
                      <a:pt x="0" y="8210"/>
                      <a:pt x="0" y="5257"/>
                    </a:cubicBezTo>
                    <a:close/>
                    <a:moveTo>
                      <a:pt x="1225" y="16707"/>
                    </a:moveTo>
                    <a:lnTo>
                      <a:pt x="10010" y="16707"/>
                    </a:lnTo>
                    <a:lnTo>
                      <a:pt x="10010" y="54299"/>
                    </a:lnTo>
                    <a:lnTo>
                      <a:pt x="1225" y="54299"/>
                    </a:lnTo>
                    <a:lnTo>
                      <a:pt x="1225" y="16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7"/>
              <p:cNvSpPr/>
              <p:nvPr/>
            </p:nvSpPr>
            <p:spPr>
              <a:xfrm>
                <a:off x="7566673" y="2550859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30" y="38023"/>
                    </a:lnTo>
                    <a:lnTo>
                      <a:pt x="28230" y="17571"/>
                    </a:lnTo>
                    <a:cubicBezTo>
                      <a:pt x="28230" y="10874"/>
                      <a:pt x="24918" y="7633"/>
                      <a:pt x="19300" y="7633"/>
                    </a:cubicBezTo>
                    <a:cubicBezTo>
                      <a:pt x="13035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5" y="1800"/>
                      <a:pt x="15844" y="0"/>
                      <a:pt x="21317" y="0"/>
                    </a:cubicBezTo>
                    <a:cubicBezTo>
                      <a:pt x="30319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7"/>
              <p:cNvSpPr/>
              <p:nvPr/>
            </p:nvSpPr>
            <p:spPr>
              <a:xfrm>
                <a:off x="7472118" y="2550931"/>
                <a:ext cx="62868" cy="37951"/>
              </a:xfrm>
              <a:custGeom>
                <a:rect b="b" l="l" r="r" t="t"/>
                <a:pathLst>
                  <a:path extrusionOk="0" h="37951" w="62868">
                    <a:moveTo>
                      <a:pt x="62797" y="16419"/>
                    </a:moveTo>
                    <a:lnTo>
                      <a:pt x="62797" y="37951"/>
                    </a:lnTo>
                    <a:lnTo>
                      <a:pt x="54011" y="37951"/>
                    </a:lnTo>
                    <a:lnTo>
                      <a:pt x="54011" y="17499"/>
                    </a:lnTo>
                    <a:cubicBezTo>
                      <a:pt x="54011" y="10802"/>
                      <a:pt x="50915" y="7561"/>
                      <a:pt x="45586" y="7561"/>
                    </a:cubicBezTo>
                    <a:cubicBezTo>
                      <a:pt x="39824" y="7561"/>
                      <a:pt x="35792" y="11378"/>
                      <a:pt x="35792" y="18868"/>
                    </a:cubicBezTo>
                    <a:lnTo>
                      <a:pt x="35792" y="37951"/>
                    </a:lnTo>
                    <a:lnTo>
                      <a:pt x="27005" y="37951"/>
                    </a:lnTo>
                    <a:lnTo>
                      <a:pt x="27005" y="17499"/>
                    </a:lnTo>
                    <a:cubicBezTo>
                      <a:pt x="27005" y="10802"/>
                      <a:pt x="23909" y="7561"/>
                      <a:pt x="18580" y="7561"/>
                    </a:cubicBezTo>
                    <a:cubicBezTo>
                      <a:pt x="12747" y="7561"/>
                      <a:pt x="8786" y="11378"/>
                      <a:pt x="8786" y="18868"/>
                    </a:cubicBezTo>
                    <a:lnTo>
                      <a:pt x="8786" y="37951"/>
                    </a:lnTo>
                    <a:lnTo>
                      <a:pt x="0" y="37951"/>
                    </a:lnTo>
                    <a:lnTo>
                      <a:pt x="0" y="360"/>
                    </a:lnTo>
                    <a:lnTo>
                      <a:pt x="8354" y="360"/>
                    </a:lnTo>
                    <a:lnTo>
                      <a:pt x="8354" y="5185"/>
                    </a:lnTo>
                    <a:cubicBezTo>
                      <a:pt x="11163" y="1800"/>
                      <a:pt x="15555" y="0"/>
                      <a:pt x="20668" y="0"/>
                    </a:cubicBezTo>
                    <a:cubicBezTo>
                      <a:pt x="26141" y="0"/>
                      <a:pt x="30750" y="2016"/>
                      <a:pt x="33343" y="6265"/>
                    </a:cubicBezTo>
                    <a:cubicBezTo>
                      <a:pt x="36368" y="2376"/>
                      <a:pt x="41480" y="0"/>
                      <a:pt x="47458" y="0"/>
                    </a:cubicBezTo>
                    <a:cubicBezTo>
                      <a:pt x="56531" y="0"/>
                      <a:pt x="62868" y="5113"/>
                      <a:pt x="62868" y="16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7"/>
              <p:cNvSpPr/>
              <p:nvPr/>
            </p:nvSpPr>
            <p:spPr>
              <a:xfrm>
                <a:off x="7379796" y="2551291"/>
                <a:ext cx="42272" cy="51850"/>
              </a:xfrm>
              <a:custGeom>
                <a:rect b="b" l="l" r="r" t="t"/>
                <a:pathLst>
                  <a:path extrusionOk="0" h="51850" w="42272">
                    <a:moveTo>
                      <a:pt x="42272" y="0"/>
                    </a:moveTo>
                    <a:lnTo>
                      <a:pt x="24628" y="40688"/>
                    </a:lnTo>
                    <a:cubicBezTo>
                      <a:pt x="21172" y="49186"/>
                      <a:pt x="16419" y="51850"/>
                      <a:pt x="10082" y="51850"/>
                    </a:cubicBezTo>
                    <a:cubicBezTo>
                      <a:pt x="6337" y="51850"/>
                      <a:pt x="2376" y="50554"/>
                      <a:pt x="0" y="48394"/>
                    </a:cubicBezTo>
                    <a:lnTo>
                      <a:pt x="3529" y="41912"/>
                    </a:lnTo>
                    <a:cubicBezTo>
                      <a:pt x="5257" y="43497"/>
                      <a:pt x="7633" y="44505"/>
                      <a:pt x="10010" y="44505"/>
                    </a:cubicBezTo>
                    <a:cubicBezTo>
                      <a:pt x="13106" y="44505"/>
                      <a:pt x="14979" y="42992"/>
                      <a:pt x="16635" y="39320"/>
                    </a:cubicBezTo>
                    <a:lnTo>
                      <a:pt x="17284" y="37880"/>
                    </a:lnTo>
                    <a:lnTo>
                      <a:pt x="864" y="144"/>
                    </a:lnTo>
                    <a:lnTo>
                      <a:pt x="10010" y="144"/>
                    </a:lnTo>
                    <a:lnTo>
                      <a:pt x="21821" y="27942"/>
                    </a:lnTo>
                    <a:lnTo>
                      <a:pt x="33702" y="144"/>
                    </a:lnTo>
                    <a:lnTo>
                      <a:pt x="42128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7"/>
              <p:cNvSpPr/>
              <p:nvPr/>
            </p:nvSpPr>
            <p:spPr>
              <a:xfrm>
                <a:off x="7303533" y="2539552"/>
                <a:ext cx="76766" cy="49329"/>
              </a:xfrm>
              <a:custGeom>
                <a:rect b="b" l="l" r="r" t="t"/>
                <a:pathLst>
                  <a:path extrusionOk="0" h="49329" w="76766">
                    <a:moveTo>
                      <a:pt x="76767" y="0"/>
                    </a:moveTo>
                    <a:lnTo>
                      <a:pt x="60420" y="49330"/>
                    </a:lnTo>
                    <a:lnTo>
                      <a:pt x="50698" y="49330"/>
                    </a:lnTo>
                    <a:lnTo>
                      <a:pt x="38528" y="12819"/>
                    </a:lnTo>
                    <a:lnTo>
                      <a:pt x="26141" y="49330"/>
                    </a:lnTo>
                    <a:lnTo>
                      <a:pt x="16347" y="49330"/>
                    </a:lnTo>
                    <a:lnTo>
                      <a:pt x="0" y="0"/>
                    </a:lnTo>
                    <a:lnTo>
                      <a:pt x="9506" y="0"/>
                    </a:lnTo>
                    <a:lnTo>
                      <a:pt x="21748" y="37519"/>
                    </a:lnTo>
                    <a:lnTo>
                      <a:pt x="34495" y="0"/>
                    </a:lnTo>
                    <a:lnTo>
                      <a:pt x="42921" y="0"/>
                    </a:lnTo>
                    <a:lnTo>
                      <a:pt x="55379" y="37663"/>
                    </a:lnTo>
                    <a:lnTo>
                      <a:pt x="67981" y="0"/>
                    </a:lnTo>
                    <a:lnTo>
                      <a:pt x="766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7"/>
              <p:cNvSpPr/>
              <p:nvPr/>
            </p:nvSpPr>
            <p:spPr>
              <a:xfrm>
                <a:off x="7612186" y="2550931"/>
                <a:ext cx="40399" cy="52138"/>
              </a:xfrm>
              <a:custGeom>
                <a:rect b="b" l="l" r="r" t="t"/>
                <a:pathLst>
                  <a:path extrusionOk="0" h="52138" w="40399">
                    <a:moveTo>
                      <a:pt x="40400" y="360"/>
                    </a:moveTo>
                    <a:lnTo>
                      <a:pt x="40400" y="32262"/>
                    </a:lnTo>
                    <a:cubicBezTo>
                      <a:pt x="40400" y="45945"/>
                      <a:pt x="33271" y="52138"/>
                      <a:pt x="20091" y="52138"/>
                    </a:cubicBezTo>
                    <a:cubicBezTo>
                      <a:pt x="13034" y="52138"/>
                      <a:pt x="6049" y="50338"/>
                      <a:pt x="1800" y="46809"/>
                    </a:cubicBezTo>
                    <a:lnTo>
                      <a:pt x="5761" y="40184"/>
                    </a:lnTo>
                    <a:cubicBezTo>
                      <a:pt x="9074" y="42920"/>
                      <a:pt x="14403" y="44721"/>
                      <a:pt x="19660" y="44721"/>
                    </a:cubicBezTo>
                    <a:cubicBezTo>
                      <a:pt x="28014" y="44721"/>
                      <a:pt x="31614" y="40904"/>
                      <a:pt x="31614" y="33271"/>
                    </a:cubicBezTo>
                    <a:lnTo>
                      <a:pt x="31614" y="31326"/>
                    </a:lnTo>
                    <a:cubicBezTo>
                      <a:pt x="28517" y="34711"/>
                      <a:pt x="24052" y="36295"/>
                      <a:pt x="19012" y="36295"/>
                    </a:cubicBezTo>
                    <a:cubicBezTo>
                      <a:pt x="8210" y="36295"/>
                      <a:pt x="0" y="28950"/>
                      <a:pt x="0" y="18076"/>
                    </a:cubicBezTo>
                    <a:cubicBezTo>
                      <a:pt x="0" y="7201"/>
                      <a:pt x="8281" y="0"/>
                      <a:pt x="19012" y="0"/>
                    </a:cubicBezTo>
                    <a:cubicBezTo>
                      <a:pt x="24269" y="0"/>
                      <a:pt x="28950" y="1728"/>
                      <a:pt x="32046" y="5401"/>
                    </a:cubicBezTo>
                    <a:lnTo>
                      <a:pt x="32046" y="432"/>
                    </a:lnTo>
                    <a:lnTo>
                      <a:pt x="40400" y="432"/>
                    </a:lnTo>
                    <a:close/>
                    <a:moveTo>
                      <a:pt x="31758" y="18076"/>
                    </a:moveTo>
                    <a:cubicBezTo>
                      <a:pt x="31758" y="11738"/>
                      <a:pt x="26933" y="7417"/>
                      <a:pt x="20308" y="7417"/>
                    </a:cubicBezTo>
                    <a:cubicBezTo>
                      <a:pt x="13682" y="7417"/>
                      <a:pt x="8858" y="11738"/>
                      <a:pt x="8858" y="18076"/>
                    </a:cubicBezTo>
                    <a:cubicBezTo>
                      <a:pt x="8858" y="24413"/>
                      <a:pt x="13611" y="28878"/>
                      <a:pt x="20308" y="28878"/>
                    </a:cubicBezTo>
                    <a:cubicBezTo>
                      <a:pt x="27005" y="28878"/>
                      <a:pt x="31758" y="24485"/>
                      <a:pt x="31758" y="18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6" name="Google Shape;546;p37"/>
            <p:cNvSpPr/>
            <p:nvPr/>
          </p:nvSpPr>
          <p:spPr>
            <a:xfrm>
              <a:off x="4477427" y="2859131"/>
              <a:ext cx="741558" cy="605346"/>
            </a:xfrm>
            <a:custGeom>
              <a:rect b="b" l="l" r="r" t="t"/>
              <a:pathLst>
                <a:path extrusionOk="0" h="701850" w="859777">
                  <a:moveTo>
                    <a:pt x="859777" y="99596"/>
                  </a:moveTo>
                  <a:lnTo>
                    <a:pt x="83104" y="0"/>
                  </a:lnTo>
                  <a:lnTo>
                    <a:pt x="0" y="472485"/>
                  </a:lnTo>
                  <a:lnTo>
                    <a:pt x="0" y="611112"/>
                  </a:lnTo>
                  <a:lnTo>
                    <a:pt x="806559" y="701850"/>
                  </a:lnTo>
                  <a:lnTo>
                    <a:pt x="859777" y="99596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867006" y="3890415"/>
              <a:ext cx="718513" cy="853733"/>
            </a:xfrm>
            <a:custGeom>
              <a:rect b="b" l="l" r="r" t="t"/>
              <a:pathLst>
                <a:path extrusionOk="0" h="989835" w="833059">
                  <a:moveTo>
                    <a:pt x="226628" y="72"/>
                  </a:moveTo>
                  <a:lnTo>
                    <a:pt x="187381" y="190910"/>
                  </a:lnTo>
                  <a:lnTo>
                    <a:pt x="90522" y="145685"/>
                  </a:lnTo>
                  <a:lnTo>
                    <a:pt x="90522" y="278263"/>
                  </a:lnTo>
                  <a:cubicBezTo>
                    <a:pt x="93978" y="288489"/>
                    <a:pt x="97003" y="298859"/>
                    <a:pt x="98443" y="309013"/>
                  </a:cubicBezTo>
                  <a:cubicBezTo>
                    <a:pt x="99524" y="316646"/>
                    <a:pt x="99452" y="324208"/>
                    <a:pt x="99452" y="331481"/>
                  </a:cubicBezTo>
                  <a:cubicBezTo>
                    <a:pt x="99452" y="337603"/>
                    <a:pt x="99452" y="343292"/>
                    <a:pt x="99956" y="348981"/>
                  </a:cubicBezTo>
                  <a:cubicBezTo>
                    <a:pt x="100388" y="353158"/>
                    <a:pt x="100532" y="357622"/>
                    <a:pt x="100676" y="362159"/>
                  </a:cubicBezTo>
                  <a:cubicBezTo>
                    <a:pt x="100964" y="372097"/>
                    <a:pt x="101252" y="382395"/>
                    <a:pt x="104925" y="390173"/>
                  </a:cubicBezTo>
                  <a:cubicBezTo>
                    <a:pt x="107013" y="394638"/>
                    <a:pt x="109390" y="398094"/>
                    <a:pt x="111550" y="401119"/>
                  </a:cubicBezTo>
                  <a:cubicBezTo>
                    <a:pt x="117311" y="409401"/>
                    <a:pt x="122712" y="417178"/>
                    <a:pt x="112918" y="433742"/>
                  </a:cubicBezTo>
                  <a:cubicBezTo>
                    <a:pt x="105933" y="445480"/>
                    <a:pt x="96787" y="455562"/>
                    <a:pt x="87857" y="465356"/>
                  </a:cubicBezTo>
                  <a:cubicBezTo>
                    <a:pt x="84689" y="468884"/>
                    <a:pt x="81520" y="472341"/>
                    <a:pt x="78495" y="475870"/>
                  </a:cubicBezTo>
                  <a:cubicBezTo>
                    <a:pt x="68125" y="487968"/>
                    <a:pt x="62292" y="503739"/>
                    <a:pt x="56675" y="518934"/>
                  </a:cubicBezTo>
                  <a:cubicBezTo>
                    <a:pt x="55451" y="522247"/>
                    <a:pt x="54226" y="525560"/>
                    <a:pt x="53002" y="528800"/>
                  </a:cubicBezTo>
                  <a:cubicBezTo>
                    <a:pt x="44433" y="551053"/>
                    <a:pt x="37519" y="567040"/>
                    <a:pt x="20884" y="584899"/>
                  </a:cubicBezTo>
                  <a:cubicBezTo>
                    <a:pt x="12458" y="593973"/>
                    <a:pt x="13107" y="594837"/>
                    <a:pt x="19444" y="603263"/>
                  </a:cubicBezTo>
                  <a:cubicBezTo>
                    <a:pt x="22036" y="606648"/>
                    <a:pt x="25205" y="610896"/>
                    <a:pt x="28302" y="616585"/>
                  </a:cubicBezTo>
                  <a:cubicBezTo>
                    <a:pt x="35287" y="629620"/>
                    <a:pt x="36943" y="638694"/>
                    <a:pt x="33630" y="646039"/>
                  </a:cubicBezTo>
                  <a:cubicBezTo>
                    <a:pt x="29454" y="655257"/>
                    <a:pt x="18364" y="659002"/>
                    <a:pt x="7993" y="661450"/>
                  </a:cubicBezTo>
                  <a:cubicBezTo>
                    <a:pt x="5041" y="662171"/>
                    <a:pt x="2448" y="663107"/>
                    <a:pt x="0" y="664187"/>
                  </a:cubicBezTo>
                  <a:lnTo>
                    <a:pt x="485232" y="989835"/>
                  </a:lnTo>
                  <a:lnTo>
                    <a:pt x="708908" y="989835"/>
                  </a:lnTo>
                  <a:lnTo>
                    <a:pt x="709051" y="988971"/>
                  </a:lnTo>
                  <a:lnTo>
                    <a:pt x="833060" y="101900"/>
                  </a:lnTo>
                  <a:lnTo>
                    <a:pt x="226700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4487555" y="3980752"/>
              <a:ext cx="755471" cy="764539"/>
            </a:xfrm>
            <a:custGeom>
              <a:rect b="b" l="l" r="r" t="t"/>
              <a:pathLst>
                <a:path extrusionOk="0" h="886422" w="875908">
                  <a:moveTo>
                    <a:pt x="345596" y="880517"/>
                  </a:moveTo>
                  <a:lnTo>
                    <a:pt x="325792" y="841918"/>
                  </a:lnTo>
                  <a:lnTo>
                    <a:pt x="814408" y="880085"/>
                  </a:lnTo>
                  <a:lnTo>
                    <a:pt x="875908" y="64309"/>
                  </a:lnTo>
                  <a:lnTo>
                    <a:pt x="123936" y="0"/>
                  </a:lnTo>
                  <a:lnTo>
                    <a:pt x="0" y="886423"/>
                  </a:lnTo>
                  <a:lnTo>
                    <a:pt x="66397" y="886423"/>
                  </a:lnTo>
                  <a:lnTo>
                    <a:pt x="138555" y="847031"/>
                  </a:lnTo>
                  <a:lnTo>
                    <a:pt x="344011" y="884406"/>
                  </a:lnTo>
                  <a:lnTo>
                    <a:pt x="344516" y="880517"/>
                  </a:lnTo>
                  <a:lnTo>
                    <a:pt x="345596" y="880517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4787080" y="4123277"/>
              <a:ext cx="1486345" cy="1475725"/>
            </a:xfrm>
            <a:custGeom>
              <a:rect b="b" l="l" r="r" t="t"/>
              <a:pathLst>
                <a:path extrusionOk="0" h="1710985" w="1723299">
                  <a:moveTo>
                    <a:pt x="1723300" y="961389"/>
                  </a:moveTo>
                  <a:lnTo>
                    <a:pt x="1723300" y="859417"/>
                  </a:lnTo>
                  <a:lnTo>
                    <a:pt x="1664175" y="767527"/>
                  </a:lnTo>
                  <a:lnTo>
                    <a:pt x="1664175" y="500283"/>
                  </a:lnTo>
                  <a:lnTo>
                    <a:pt x="1604476" y="470397"/>
                  </a:lnTo>
                  <a:cubicBezTo>
                    <a:pt x="1584024" y="489120"/>
                    <a:pt x="1530229" y="472197"/>
                    <a:pt x="1527853" y="471477"/>
                  </a:cubicBezTo>
                  <a:cubicBezTo>
                    <a:pt x="1522740" y="469820"/>
                    <a:pt x="1518131" y="467948"/>
                    <a:pt x="1513594" y="466076"/>
                  </a:cubicBezTo>
                  <a:cubicBezTo>
                    <a:pt x="1504304" y="462187"/>
                    <a:pt x="1496239" y="458874"/>
                    <a:pt x="1485365" y="458514"/>
                  </a:cubicBezTo>
                  <a:cubicBezTo>
                    <a:pt x="1475571" y="458226"/>
                    <a:pt x="1468658" y="460387"/>
                    <a:pt x="1460592" y="462907"/>
                  </a:cubicBezTo>
                  <a:cubicBezTo>
                    <a:pt x="1455911" y="464419"/>
                    <a:pt x="1451086" y="465932"/>
                    <a:pt x="1445325" y="467084"/>
                  </a:cubicBezTo>
                  <a:cubicBezTo>
                    <a:pt x="1432866" y="469533"/>
                    <a:pt x="1423072" y="467876"/>
                    <a:pt x="1414431" y="466364"/>
                  </a:cubicBezTo>
                  <a:cubicBezTo>
                    <a:pt x="1404637" y="464708"/>
                    <a:pt x="1396139" y="463267"/>
                    <a:pt x="1384977" y="467876"/>
                  </a:cubicBezTo>
                  <a:cubicBezTo>
                    <a:pt x="1381664" y="469244"/>
                    <a:pt x="1379360" y="471045"/>
                    <a:pt x="1376912" y="472917"/>
                  </a:cubicBezTo>
                  <a:cubicBezTo>
                    <a:pt x="1372878" y="476014"/>
                    <a:pt x="1368414" y="479470"/>
                    <a:pt x="1360708" y="479470"/>
                  </a:cubicBezTo>
                  <a:cubicBezTo>
                    <a:pt x="1358548" y="479470"/>
                    <a:pt x="1356172" y="479182"/>
                    <a:pt x="1353507" y="478606"/>
                  </a:cubicBezTo>
                  <a:cubicBezTo>
                    <a:pt x="1346737" y="477094"/>
                    <a:pt x="1342200" y="472125"/>
                    <a:pt x="1338168" y="467804"/>
                  </a:cubicBezTo>
                  <a:cubicBezTo>
                    <a:pt x="1335359" y="464780"/>
                    <a:pt x="1332695" y="461827"/>
                    <a:pt x="1330102" y="461035"/>
                  </a:cubicBezTo>
                  <a:cubicBezTo>
                    <a:pt x="1320237" y="457794"/>
                    <a:pt x="1306626" y="460243"/>
                    <a:pt x="1293519" y="462691"/>
                  </a:cubicBezTo>
                  <a:cubicBezTo>
                    <a:pt x="1283725" y="464491"/>
                    <a:pt x="1273571" y="466292"/>
                    <a:pt x="1264569" y="465932"/>
                  </a:cubicBezTo>
                  <a:cubicBezTo>
                    <a:pt x="1231875" y="464348"/>
                    <a:pt x="1208758" y="455130"/>
                    <a:pt x="1181969" y="444472"/>
                  </a:cubicBezTo>
                  <a:cubicBezTo>
                    <a:pt x="1174839" y="441663"/>
                    <a:pt x="1167422" y="438710"/>
                    <a:pt x="1159500" y="435830"/>
                  </a:cubicBezTo>
                  <a:cubicBezTo>
                    <a:pt x="1150643" y="432589"/>
                    <a:pt x="1139265" y="432085"/>
                    <a:pt x="1128246" y="431581"/>
                  </a:cubicBezTo>
                  <a:cubicBezTo>
                    <a:pt x="1113124" y="430933"/>
                    <a:pt x="1097496" y="430285"/>
                    <a:pt x="1086046" y="422507"/>
                  </a:cubicBezTo>
                  <a:cubicBezTo>
                    <a:pt x="1075604" y="415450"/>
                    <a:pt x="1072075" y="407888"/>
                    <a:pt x="1069483" y="402415"/>
                  </a:cubicBezTo>
                  <a:cubicBezTo>
                    <a:pt x="1066314" y="395646"/>
                    <a:pt x="1064874" y="392549"/>
                    <a:pt x="1049967" y="391901"/>
                  </a:cubicBezTo>
                  <a:cubicBezTo>
                    <a:pt x="1038805" y="391469"/>
                    <a:pt x="1028147" y="392837"/>
                    <a:pt x="1016841" y="394350"/>
                  </a:cubicBezTo>
                  <a:cubicBezTo>
                    <a:pt x="1003662" y="396078"/>
                    <a:pt x="990051" y="397878"/>
                    <a:pt x="975864" y="396438"/>
                  </a:cubicBezTo>
                  <a:cubicBezTo>
                    <a:pt x="954332" y="394350"/>
                    <a:pt x="934600" y="388517"/>
                    <a:pt x="918757" y="379659"/>
                  </a:cubicBezTo>
                  <a:cubicBezTo>
                    <a:pt x="915085" y="377570"/>
                    <a:pt x="912060" y="375266"/>
                    <a:pt x="909467" y="373249"/>
                  </a:cubicBezTo>
                  <a:cubicBezTo>
                    <a:pt x="904355" y="369361"/>
                    <a:pt x="900682" y="366480"/>
                    <a:pt x="893984" y="366264"/>
                  </a:cubicBezTo>
                  <a:lnTo>
                    <a:pt x="888583" y="366120"/>
                  </a:lnTo>
                  <a:lnTo>
                    <a:pt x="888295" y="360719"/>
                  </a:lnTo>
                  <a:cubicBezTo>
                    <a:pt x="887215" y="341275"/>
                    <a:pt x="889375" y="322047"/>
                    <a:pt x="891392" y="303396"/>
                  </a:cubicBezTo>
                  <a:cubicBezTo>
                    <a:pt x="893048" y="288489"/>
                    <a:pt x="894776" y="273006"/>
                    <a:pt x="894776" y="257739"/>
                  </a:cubicBezTo>
                  <a:lnTo>
                    <a:pt x="894776" y="35791"/>
                  </a:lnTo>
                  <a:lnTo>
                    <a:pt x="534129" y="0"/>
                  </a:lnTo>
                  <a:lnTo>
                    <a:pt x="479399" y="726047"/>
                  </a:lnTo>
                  <a:lnTo>
                    <a:pt x="0" y="688600"/>
                  </a:lnTo>
                  <a:lnTo>
                    <a:pt x="18940" y="725615"/>
                  </a:lnTo>
                  <a:lnTo>
                    <a:pt x="13971" y="725615"/>
                  </a:lnTo>
                  <a:lnTo>
                    <a:pt x="107805" y="844438"/>
                  </a:lnTo>
                  <a:lnTo>
                    <a:pt x="212802" y="908963"/>
                  </a:lnTo>
                  <a:lnTo>
                    <a:pt x="212802" y="1087342"/>
                  </a:lnTo>
                  <a:lnTo>
                    <a:pt x="429421" y="1192411"/>
                  </a:lnTo>
                  <a:lnTo>
                    <a:pt x="514757" y="1080789"/>
                  </a:lnTo>
                  <a:cubicBezTo>
                    <a:pt x="573809" y="1067682"/>
                    <a:pt x="718269" y="1126734"/>
                    <a:pt x="718269" y="1126734"/>
                  </a:cubicBezTo>
                  <a:lnTo>
                    <a:pt x="797053" y="1258016"/>
                  </a:lnTo>
                  <a:lnTo>
                    <a:pt x="895496" y="1428690"/>
                  </a:lnTo>
                  <a:lnTo>
                    <a:pt x="934889" y="1500920"/>
                  </a:lnTo>
                  <a:lnTo>
                    <a:pt x="967727" y="1612542"/>
                  </a:lnTo>
                  <a:lnTo>
                    <a:pt x="1072795" y="1656254"/>
                  </a:lnTo>
                  <a:lnTo>
                    <a:pt x="1256575" y="1710985"/>
                  </a:lnTo>
                  <a:cubicBezTo>
                    <a:pt x="1245486" y="1663168"/>
                    <a:pt x="1241453" y="1600515"/>
                    <a:pt x="1226978" y="1553130"/>
                  </a:cubicBezTo>
                  <a:cubicBezTo>
                    <a:pt x="1218912" y="1526845"/>
                    <a:pt x="1215744" y="1509921"/>
                    <a:pt x="1231947" y="1485148"/>
                  </a:cubicBezTo>
                  <a:cubicBezTo>
                    <a:pt x="1256431" y="1447701"/>
                    <a:pt x="1296688" y="1412342"/>
                    <a:pt x="1329454" y="1381952"/>
                  </a:cubicBezTo>
                  <a:cubicBezTo>
                    <a:pt x="1361860" y="1351778"/>
                    <a:pt x="1402548" y="1332262"/>
                    <a:pt x="1432794" y="1300072"/>
                  </a:cubicBezTo>
                  <a:cubicBezTo>
                    <a:pt x="1445540" y="1286534"/>
                    <a:pt x="1457928" y="1268962"/>
                    <a:pt x="1474634" y="1260392"/>
                  </a:cubicBezTo>
                  <a:cubicBezTo>
                    <a:pt x="1492350" y="1251391"/>
                    <a:pt x="1514603" y="1251679"/>
                    <a:pt x="1532246" y="1241885"/>
                  </a:cubicBezTo>
                  <a:cubicBezTo>
                    <a:pt x="1566308" y="1222873"/>
                    <a:pt x="1584096" y="1183841"/>
                    <a:pt x="1614054" y="1159717"/>
                  </a:cubicBezTo>
                  <a:cubicBezTo>
                    <a:pt x="1636738" y="1141497"/>
                    <a:pt x="1662880" y="1129975"/>
                    <a:pt x="1690533" y="1122053"/>
                  </a:cubicBezTo>
                  <a:lnTo>
                    <a:pt x="1690533" y="1120469"/>
                  </a:lnTo>
                  <a:cubicBezTo>
                    <a:pt x="1690821" y="1115716"/>
                    <a:pt x="1697303" y="1014608"/>
                    <a:pt x="1723300" y="96131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4064515" y="3221407"/>
              <a:ext cx="595594" cy="746651"/>
            </a:xfrm>
            <a:custGeom>
              <a:rect b="b" l="l" r="r" t="t"/>
              <a:pathLst>
                <a:path extrusionOk="0" h="865682" w="690544">
                  <a:moveTo>
                    <a:pt x="466868" y="201712"/>
                  </a:moveTo>
                  <a:lnTo>
                    <a:pt x="466868" y="57035"/>
                  </a:lnTo>
                  <a:cubicBezTo>
                    <a:pt x="367489" y="40760"/>
                    <a:pt x="262852" y="21244"/>
                    <a:pt x="156991" y="0"/>
                  </a:cubicBezTo>
                  <a:lnTo>
                    <a:pt x="0" y="763926"/>
                  </a:lnTo>
                  <a:lnTo>
                    <a:pt x="605567" y="865682"/>
                  </a:lnTo>
                  <a:lnTo>
                    <a:pt x="690544" y="226773"/>
                  </a:lnTo>
                  <a:lnTo>
                    <a:pt x="466868" y="201640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4597026" y="3418233"/>
              <a:ext cx="776153" cy="617582"/>
            </a:xfrm>
            <a:custGeom>
              <a:rect b="b" l="l" r="r" t="t"/>
              <a:pathLst>
                <a:path extrusionOk="0" h="716037" w="899888">
                  <a:moveTo>
                    <a:pt x="899889" y="91674"/>
                  </a:moveTo>
                  <a:lnTo>
                    <a:pt x="84977" y="0"/>
                  </a:lnTo>
                  <a:lnTo>
                    <a:pt x="0" y="639054"/>
                  </a:lnTo>
                  <a:lnTo>
                    <a:pt x="899889" y="716037"/>
                  </a:lnTo>
                  <a:lnTo>
                    <a:pt x="899889" y="91674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243730" y="2400864"/>
              <a:ext cx="707810" cy="439382"/>
            </a:xfrm>
            <a:custGeom>
              <a:rect b="b" l="l" r="r" t="t"/>
              <a:pathLst>
                <a:path extrusionOk="0" h="509428" w="820649">
                  <a:moveTo>
                    <a:pt x="550261" y="500427"/>
                  </a:moveTo>
                  <a:cubicBezTo>
                    <a:pt x="565167" y="500427"/>
                    <a:pt x="781858" y="508060"/>
                    <a:pt x="820602" y="509428"/>
                  </a:cubicBezTo>
                  <a:cubicBezTo>
                    <a:pt x="821034" y="499562"/>
                    <a:pt x="818441" y="487608"/>
                    <a:pt x="815921" y="476734"/>
                  </a:cubicBezTo>
                  <a:cubicBezTo>
                    <a:pt x="814696" y="471333"/>
                    <a:pt x="813472" y="466148"/>
                    <a:pt x="812680" y="461467"/>
                  </a:cubicBezTo>
                  <a:cubicBezTo>
                    <a:pt x="805695" y="419339"/>
                    <a:pt x="800869" y="376058"/>
                    <a:pt x="796117" y="334290"/>
                  </a:cubicBezTo>
                  <a:cubicBezTo>
                    <a:pt x="792661" y="303756"/>
                    <a:pt x="789060" y="272142"/>
                    <a:pt x="784738" y="241248"/>
                  </a:cubicBezTo>
                  <a:cubicBezTo>
                    <a:pt x="782146" y="222956"/>
                    <a:pt x="776457" y="205528"/>
                    <a:pt x="770912" y="188677"/>
                  </a:cubicBezTo>
                  <a:cubicBezTo>
                    <a:pt x="765727" y="172978"/>
                    <a:pt x="760397" y="156703"/>
                    <a:pt x="757661" y="139852"/>
                  </a:cubicBezTo>
                  <a:cubicBezTo>
                    <a:pt x="754421" y="120336"/>
                    <a:pt x="749236" y="76119"/>
                    <a:pt x="750748" y="39032"/>
                  </a:cubicBezTo>
                  <a:lnTo>
                    <a:pt x="377499" y="29670"/>
                  </a:lnTo>
                  <a:lnTo>
                    <a:pt x="44721" y="0"/>
                  </a:lnTo>
                  <a:lnTo>
                    <a:pt x="0" y="458586"/>
                  </a:lnTo>
                  <a:cubicBezTo>
                    <a:pt x="188389" y="473349"/>
                    <a:pt x="537946" y="500571"/>
                    <a:pt x="550261" y="50057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206019" y="2806445"/>
              <a:ext cx="754731" cy="502239"/>
            </a:xfrm>
            <a:custGeom>
              <a:rect b="b" l="l" r="r" t="t"/>
              <a:pathLst>
                <a:path extrusionOk="0" h="582306" w="875050">
                  <a:moveTo>
                    <a:pt x="575969" y="499994"/>
                  </a:moveTo>
                  <a:lnTo>
                    <a:pt x="658713" y="499994"/>
                  </a:lnTo>
                  <a:cubicBezTo>
                    <a:pt x="658713" y="499994"/>
                    <a:pt x="690112" y="538594"/>
                    <a:pt x="690112" y="538594"/>
                  </a:cubicBezTo>
                  <a:lnTo>
                    <a:pt x="771775" y="513605"/>
                  </a:lnTo>
                  <a:lnTo>
                    <a:pt x="861361" y="582307"/>
                  </a:lnTo>
                  <a:cubicBezTo>
                    <a:pt x="857328" y="566320"/>
                    <a:pt x="855888" y="554149"/>
                    <a:pt x="860642" y="534201"/>
                  </a:cubicBezTo>
                  <a:cubicBezTo>
                    <a:pt x="864242" y="519294"/>
                    <a:pt x="862226" y="513245"/>
                    <a:pt x="858625" y="502299"/>
                  </a:cubicBezTo>
                  <a:cubicBezTo>
                    <a:pt x="857113" y="497618"/>
                    <a:pt x="855313" y="492217"/>
                    <a:pt x="853655" y="485232"/>
                  </a:cubicBezTo>
                  <a:cubicBezTo>
                    <a:pt x="850055" y="469748"/>
                    <a:pt x="854808" y="459090"/>
                    <a:pt x="859345" y="448720"/>
                  </a:cubicBezTo>
                  <a:cubicBezTo>
                    <a:pt x="861506" y="443895"/>
                    <a:pt x="863738" y="438926"/>
                    <a:pt x="865251" y="433165"/>
                  </a:cubicBezTo>
                  <a:cubicBezTo>
                    <a:pt x="870147" y="415018"/>
                    <a:pt x="869283" y="393774"/>
                    <a:pt x="868491" y="373177"/>
                  </a:cubicBezTo>
                  <a:cubicBezTo>
                    <a:pt x="868202" y="365400"/>
                    <a:pt x="867843" y="357694"/>
                    <a:pt x="867843" y="350349"/>
                  </a:cubicBezTo>
                  <a:cubicBezTo>
                    <a:pt x="867843" y="301163"/>
                    <a:pt x="870075" y="252986"/>
                    <a:pt x="872452" y="207833"/>
                  </a:cubicBezTo>
                  <a:cubicBezTo>
                    <a:pt x="872667" y="203512"/>
                    <a:pt x="873028" y="198687"/>
                    <a:pt x="873459" y="193574"/>
                  </a:cubicBezTo>
                  <a:cubicBezTo>
                    <a:pt x="874828" y="176003"/>
                    <a:pt x="876556" y="154110"/>
                    <a:pt x="872667" y="140860"/>
                  </a:cubicBezTo>
                  <a:cubicBezTo>
                    <a:pt x="870652" y="134018"/>
                    <a:pt x="865106" y="127681"/>
                    <a:pt x="859129" y="121056"/>
                  </a:cubicBezTo>
                  <a:cubicBezTo>
                    <a:pt x="852143" y="113134"/>
                    <a:pt x="844870" y="104997"/>
                    <a:pt x="842710" y="94627"/>
                  </a:cubicBezTo>
                  <a:cubicBezTo>
                    <a:pt x="839325" y="78711"/>
                    <a:pt x="848039" y="67837"/>
                    <a:pt x="854952" y="59124"/>
                  </a:cubicBezTo>
                  <a:cubicBezTo>
                    <a:pt x="857256" y="56315"/>
                    <a:pt x="859345" y="53578"/>
                    <a:pt x="861001" y="50842"/>
                  </a:cubicBezTo>
                  <a:cubicBezTo>
                    <a:pt x="816497" y="49258"/>
                    <a:pt x="607943" y="41984"/>
                    <a:pt x="593829" y="41984"/>
                  </a:cubicBezTo>
                  <a:cubicBezTo>
                    <a:pt x="578490" y="41984"/>
                    <a:pt x="103412" y="4753"/>
                    <a:pt x="42416" y="0"/>
                  </a:cubicBezTo>
                  <a:lnTo>
                    <a:pt x="28517" y="142228"/>
                  </a:lnTo>
                  <a:lnTo>
                    <a:pt x="0" y="464851"/>
                  </a:lnTo>
                  <a:lnTo>
                    <a:pt x="575825" y="499994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183279" y="3217679"/>
              <a:ext cx="899882" cy="443357"/>
            </a:xfrm>
            <a:custGeom>
              <a:rect b="b" l="l" r="r" t="t"/>
              <a:pathLst>
                <a:path extrusionOk="0" h="514037" w="1043341">
                  <a:moveTo>
                    <a:pt x="1006038" y="468452"/>
                  </a:moveTo>
                  <a:cubicBezTo>
                    <a:pt x="1001789" y="462475"/>
                    <a:pt x="996244" y="455778"/>
                    <a:pt x="990339" y="448649"/>
                  </a:cubicBezTo>
                  <a:cubicBezTo>
                    <a:pt x="977809" y="433381"/>
                    <a:pt x="964846" y="417682"/>
                    <a:pt x="958869" y="403640"/>
                  </a:cubicBezTo>
                  <a:cubicBezTo>
                    <a:pt x="953684" y="391469"/>
                    <a:pt x="954764" y="376490"/>
                    <a:pt x="955700" y="361943"/>
                  </a:cubicBezTo>
                  <a:cubicBezTo>
                    <a:pt x="956277" y="353806"/>
                    <a:pt x="956780" y="346172"/>
                    <a:pt x="956204" y="339475"/>
                  </a:cubicBezTo>
                  <a:cubicBezTo>
                    <a:pt x="954836" y="323560"/>
                    <a:pt x="949219" y="308797"/>
                    <a:pt x="943314" y="293098"/>
                  </a:cubicBezTo>
                  <a:cubicBezTo>
                    <a:pt x="938488" y="280279"/>
                    <a:pt x="933448" y="267101"/>
                    <a:pt x="931072" y="253274"/>
                  </a:cubicBezTo>
                  <a:cubicBezTo>
                    <a:pt x="926463" y="226989"/>
                    <a:pt x="917245" y="199695"/>
                    <a:pt x="908315" y="173266"/>
                  </a:cubicBezTo>
                  <a:cubicBezTo>
                    <a:pt x="902914" y="157351"/>
                    <a:pt x="897441" y="140860"/>
                    <a:pt x="892832" y="124513"/>
                  </a:cubicBezTo>
                  <a:lnTo>
                    <a:pt x="795757" y="50050"/>
                  </a:lnTo>
                  <a:lnTo>
                    <a:pt x="712292" y="75543"/>
                  </a:lnTo>
                  <a:lnTo>
                    <a:pt x="679454" y="35143"/>
                  </a:lnTo>
                  <a:lnTo>
                    <a:pt x="601966" y="35143"/>
                  </a:lnTo>
                  <a:lnTo>
                    <a:pt x="25421" y="0"/>
                  </a:lnTo>
                  <a:lnTo>
                    <a:pt x="0" y="287625"/>
                  </a:lnTo>
                  <a:lnTo>
                    <a:pt x="232029" y="313694"/>
                  </a:lnTo>
                  <a:lnTo>
                    <a:pt x="232029" y="490921"/>
                  </a:lnTo>
                  <a:lnTo>
                    <a:pt x="1043341" y="514037"/>
                  </a:lnTo>
                  <a:cubicBezTo>
                    <a:pt x="1037868" y="506116"/>
                    <a:pt x="1031603" y="498986"/>
                    <a:pt x="1024977" y="491569"/>
                  </a:cubicBezTo>
                  <a:cubicBezTo>
                    <a:pt x="1018640" y="484367"/>
                    <a:pt x="1012088" y="477022"/>
                    <a:pt x="1005966" y="46845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5" name="Google Shape;555;p37"/>
            <p:cNvGrpSpPr/>
            <p:nvPr/>
          </p:nvGrpSpPr>
          <p:grpSpPr>
            <a:xfrm>
              <a:off x="5645413" y="3810437"/>
              <a:ext cx="214398" cy="42991"/>
              <a:chOff x="8347739" y="3427991"/>
              <a:chExt cx="248520" cy="49833"/>
            </a:xfrm>
          </p:grpSpPr>
          <p:sp>
            <p:nvSpPr>
              <p:cNvPr id="556" name="Google Shape;556;p37"/>
              <p:cNvSpPr/>
              <p:nvPr/>
            </p:nvSpPr>
            <p:spPr>
              <a:xfrm>
                <a:off x="8347739" y="3427991"/>
                <a:ext cx="45008" cy="49329"/>
              </a:xfrm>
              <a:custGeom>
                <a:rect b="b" l="l" r="r" t="t"/>
                <a:pathLst>
                  <a:path extrusionOk="0" h="49329" w="45008">
                    <a:moveTo>
                      <a:pt x="16995" y="28662"/>
                    </a:moveTo>
                    <a:lnTo>
                      <a:pt x="9145" y="36727"/>
                    </a:lnTo>
                    <a:lnTo>
                      <a:pt x="9145" y="49330"/>
                    </a:lnTo>
                    <a:lnTo>
                      <a:pt x="0" y="49330"/>
                    </a:lnTo>
                    <a:lnTo>
                      <a:pt x="0" y="0"/>
                    </a:lnTo>
                    <a:lnTo>
                      <a:pt x="9145" y="0"/>
                    </a:lnTo>
                    <a:lnTo>
                      <a:pt x="9145" y="25277"/>
                    </a:lnTo>
                    <a:lnTo>
                      <a:pt x="33486" y="0"/>
                    </a:lnTo>
                    <a:lnTo>
                      <a:pt x="43784" y="0"/>
                    </a:lnTo>
                    <a:lnTo>
                      <a:pt x="23044" y="22037"/>
                    </a:lnTo>
                    <a:lnTo>
                      <a:pt x="45009" y="49330"/>
                    </a:lnTo>
                    <a:lnTo>
                      <a:pt x="34278" y="49330"/>
                    </a:lnTo>
                    <a:lnTo>
                      <a:pt x="16851" y="28662"/>
                    </a:ln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7"/>
              <p:cNvSpPr/>
              <p:nvPr/>
            </p:nvSpPr>
            <p:spPr>
              <a:xfrm>
                <a:off x="8394692" y="3439010"/>
                <a:ext cx="34206" cy="38671"/>
              </a:xfrm>
              <a:custGeom>
                <a:rect b="b" l="l" r="r" t="t"/>
                <a:pathLst>
                  <a:path extrusionOk="0" h="38671" w="34206">
                    <a:moveTo>
                      <a:pt x="34207" y="16203"/>
                    </a:moveTo>
                    <a:lnTo>
                      <a:pt x="34207" y="38240"/>
                    </a:lnTo>
                    <a:lnTo>
                      <a:pt x="25854" y="38240"/>
                    </a:lnTo>
                    <a:lnTo>
                      <a:pt x="25854" y="33631"/>
                    </a:lnTo>
                    <a:cubicBezTo>
                      <a:pt x="23765" y="36871"/>
                      <a:pt x="19661" y="38672"/>
                      <a:pt x="14043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3" y="7345"/>
                      <a:pt x="15988" y="7345"/>
                    </a:cubicBezTo>
                    <a:cubicBezTo>
                      <a:pt x="11738" y="7345"/>
                      <a:pt x="7418" y="8786"/>
                      <a:pt x="4609" y="11090"/>
                    </a:cubicBezTo>
                    <a:lnTo>
                      <a:pt x="1152" y="4681"/>
                    </a:lnTo>
                    <a:cubicBezTo>
                      <a:pt x="5186" y="1584"/>
                      <a:pt x="11018" y="0"/>
                      <a:pt x="17067" y="0"/>
                    </a:cubicBezTo>
                    <a:cubicBezTo>
                      <a:pt x="27942" y="0"/>
                      <a:pt x="34207" y="5113"/>
                      <a:pt x="34207" y="15987"/>
                    </a:cubicBezTo>
                    <a:close/>
                    <a:moveTo>
                      <a:pt x="25421" y="26501"/>
                    </a:moveTo>
                    <a:lnTo>
                      <a:pt x="25421" y="22108"/>
                    </a:lnTo>
                    <a:lnTo>
                      <a:pt x="16347" y="22108"/>
                    </a:lnTo>
                    <a:cubicBezTo>
                      <a:pt x="10370" y="22108"/>
                      <a:pt x="8714" y="24341"/>
                      <a:pt x="8714" y="27077"/>
                    </a:cubicBezTo>
                    <a:cubicBezTo>
                      <a:pt x="8714" y="30246"/>
                      <a:pt x="11379" y="32262"/>
                      <a:pt x="15916" y="32262"/>
                    </a:cubicBezTo>
                    <a:cubicBezTo>
                      <a:pt x="20453" y="32262"/>
                      <a:pt x="23981" y="30318"/>
                      <a:pt x="25421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7"/>
              <p:cNvSpPr/>
              <p:nvPr/>
            </p:nvSpPr>
            <p:spPr>
              <a:xfrm>
                <a:off x="8440205" y="3439226"/>
                <a:ext cx="37015" cy="38023"/>
              </a:xfrm>
              <a:custGeom>
                <a:rect b="b" l="l" r="r" t="t"/>
                <a:pathLst>
                  <a:path extrusionOk="0" h="38023" w="37015">
                    <a:moveTo>
                      <a:pt x="37015" y="16491"/>
                    </a:moveTo>
                    <a:lnTo>
                      <a:pt x="37015" y="38023"/>
                    </a:lnTo>
                    <a:lnTo>
                      <a:pt x="28229" y="38023"/>
                    </a:lnTo>
                    <a:lnTo>
                      <a:pt x="28229" y="17571"/>
                    </a:lnTo>
                    <a:cubicBezTo>
                      <a:pt x="28229" y="10874"/>
                      <a:pt x="24917" y="7633"/>
                      <a:pt x="19299" y="7633"/>
                    </a:cubicBezTo>
                    <a:cubicBezTo>
                      <a:pt x="13034" y="7633"/>
                      <a:pt x="8786" y="11450"/>
                      <a:pt x="8786" y="19012"/>
                    </a:cubicBezTo>
                    <a:lnTo>
                      <a:pt x="8786" y="38023"/>
                    </a:lnTo>
                    <a:lnTo>
                      <a:pt x="0" y="38023"/>
                    </a:lnTo>
                    <a:lnTo>
                      <a:pt x="0" y="432"/>
                    </a:lnTo>
                    <a:lnTo>
                      <a:pt x="8354" y="432"/>
                    </a:lnTo>
                    <a:lnTo>
                      <a:pt x="8354" y="5257"/>
                    </a:lnTo>
                    <a:cubicBezTo>
                      <a:pt x="11234" y="1800"/>
                      <a:pt x="15843" y="0"/>
                      <a:pt x="21316" y="0"/>
                    </a:cubicBezTo>
                    <a:cubicBezTo>
                      <a:pt x="30318" y="0"/>
                      <a:pt x="37015" y="5113"/>
                      <a:pt x="37015" y="16491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>
                <a:off x="8522157" y="3439010"/>
                <a:ext cx="34134" cy="38671"/>
              </a:xfrm>
              <a:custGeom>
                <a:rect b="b" l="l" r="r" t="t"/>
                <a:pathLst>
                  <a:path extrusionOk="0" h="38671" w="34134">
                    <a:moveTo>
                      <a:pt x="34135" y="16203"/>
                    </a:moveTo>
                    <a:lnTo>
                      <a:pt x="34135" y="38240"/>
                    </a:lnTo>
                    <a:lnTo>
                      <a:pt x="25853" y="38240"/>
                    </a:lnTo>
                    <a:lnTo>
                      <a:pt x="25853" y="33631"/>
                    </a:lnTo>
                    <a:cubicBezTo>
                      <a:pt x="23764" y="36871"/>
                      <a:pt x="19660" y="38672"/>
                      <a:pt x="14042" y="38672"/>
                    </a:cubicBezTo>
                    <a:cubicBezTo>
                      <a:pt x="5473" y="38672"/>
                      <a:pt x="0" y="33919"/>
                      <a:pt x="0" y="27365"/>
                    </a:cubicBezTo>
                    <a:cubicBezTo>
                      <a:pt x="0" y="20812"/>
                      <a:pt x="4249" y="16131"/>
                      <a:pt x="15627" y="16131"/>
                    </a:cubicBezTo>
                    <a:lnTo>
                      <a:pt x="25349" y="16131"/>
                    </a:lnTo>
                    <a:lnTo>
                      <a:pt x="25349" y="15555"/>
                    </a:lnTo>
                    <a:cubicBezTo>
                      <a:pt x="25349" y="10442"/>
                      <a:pt x="22252" y="7345"/>
                      <a:pt x="15987" y="7345"/>
                    </a:cubicBezTo>
                    <a:cubicBezTo>
                      <a:pt x="11738" y="7345"/>
                      <a:pt x="7418" y="8786"/>
                      <a:pt x="4537" y="11090"/>
                    </a:cubicBezTo>
                    <a:lnTo>
                      <a:pt x="1080" y="4681"/>
                    </a:lnTo>
                    <a:cubicBezTo>
                      <a:pt x="5113" y="1584"/>
                      <a:pt x="10946" y="0"/>
                      <a:pt x="16995" y="0"/>
                    </a:cubicBezTo>
                    <a:cubicBezTo>
                      <a:pt x="27869" y="0"/>
                      <a:pt x="34135" y="5113"/>
                      <a:pt x="34135" y="15987"/>
                    </a:cubicBezTo>
                    <a:close/>
                    <a:moveTo>
                      <a:pt x="25349" y="26501"/>
                    </a:moveTo>
                    <a:lnTo>
                      <a:pt x="25349" y="22108"/>
                    </a:lnTo>
                    <a:lnTo>
                      <a:pt x="16275" y="22108"/>
                    </a:lnTo>
                    <a:cubicBezTo>
                      <a:pt x="10298" y="22108"/>
                      <a:pt x="8641" y="24341"/>
                      <a:pt x="8641" y="27077"/>
                    </a:cubicBezTo>
                    <a:cubicBezTo>
                      <a:pt x="8641" y="30246"/>
                      <a:pt x="11306" y="32262"/>
                      <a:pt x="15843" y="32262"/>
                    </a:cubicBezTo>
                    <a:cubicBezTo>
                      <a:pt x="20380" y="32262"/>
                      <a:pt x="23908" y="30318"/>
                      <a:pt x="25349" y="2642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563277" y="3439297"/>
                <a:ext cx="32982" cy="38527"/>
              </a:xfrm>
              <a:custGeom>
                <a:rect b="b" l="l" r="r" t="t"/>
                <a:pathLst>
                  <a:path extrusionOk="0" h="38527" w="32982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6" y="1224"/>
                      <a:pt x="31831" y="3241"/>
                    </a:cubicBezTo>
                    <a:lnTo>
                      <a:pt x="28446" y="9938"/>
                    </a:lnTo>
                    <a:cubicBezTo>
                      <a:pt x="24845" y="7850"/>
                      <a:pt x="21245" y="7130"/>
                      <a:pt x="17644" y="7130"/>
                    </a:cubicBezTo>
                    <a:cubicBezTo>
                      <a:pt x="12314" y="7130"/>
                      <a:pt x="9722" y="8858"/>
                      <a:pt x="9722" y="11378"/>
                    </a:cubicBezTo>
                    <a:cubicBezTo>
                      <a:pt x="9722" y="19012"/>
                      <a:pt x="32982" y="12242"/>
                      <a:pt x="32982" y="26933"/>
                    </a:cubicBezTo>
                    <a:cubicBezTo>
                      <a:pt x="32982" y="33991"/>
                      <a:pt x="26502" y="38528"/>
                      <a:pt x="15915" y="38528"/>
                    </a:cubicBezTo>
                    <a:cubicBezTo>
                      <a:pt x="9650" y="38528"/>
                      <a:pt x="3384" y="36727"/>
                      <a:pt x="0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484134" y="3439297"/>
                <a:ext cx="33054" cy="38527"/>
              </a:xfrm>
              <a:custGeom>
                <a:rect b="b" l="l" r="r" t="t"/>
                <a:pathLst>
                  <a:path extrusionOk="0" h="38527" w="33054">
                    <a:moveTo>
                      <a:pt x="0" y="34279"/>
                    </a:moveTo>
                    <a:lnTo>
                      <a:pt x="3384" y="27582"/>
                    </a:lnTo>
                    <a:cubicBezTo>
                      <a:pt x="6698" y="29742"/>
                      <a:pt x="11738" y="31326"/>
                      <a:pt x="16492" y="31326"/>
                    </a:cubicBezTo>
                    <a:cubicBezTo>
                      <a:pt x="22037" y="31326"/>
                      <a:pt x="24413" y="29742"/>
                      <a:pt x="24413" y="27149"/>
                    </a:cubicBezTo>
                    <a:cubicBezTo>
                      <a:pt x="24413" y="19948"/>
                      <a:pt x="1152" y="26717"/>
                      <a:pt x="1152" y="11738"/>
                    </a:cubicBezTo>
                    <a:cubicBezTo>
                      <a:pt x="1152" y="4609"/>
                      <a:pt x="7562" y="0"/>
                      <a:pt x="17715" y="0"/>
                    </a:cubicBezTo>
                    <a:cubicBezTo>
                      <a:pt x="22685" y="0"/>
                      <a:pt x="28445" y="1224"/>
                      <a:pt x="31831" y="3241"/>
                    </a:cubicBezTo>
                    <a:lnTo>
                      <a:pt x="28445" y="9938"/>
                    </a:lnTo>
                    <a:cubicBezTo>
                      <a:pt x="24845" y="7850"/>
                      <a:pt x="21244" y="7130"/>
                      <a:pt x="17643" y="7130"/>
                    </a:cubicBezTo>
                    <a:cubicBezTo>
                      <a:pt x="12314" y="7130"/>
                      <a:pt x="9794" y="8858"/>
                      <a:pt x="9794" y="11378"/>
                    </a:cubicBezTo>
                    <a:cubicBezTo>
                      <a:pt x="9794" y="19012"/>
                      <a:pt x="33054" y="12242"/>
                      <a:pt x="33054" y="26933"/>
                    </a:cubicBezTo>
                    <a:cubicBezTo>
                      <a:pt x="33054" y="33991"/>
                      <a:pt x="26574" y="38528"/>
                      <a:pt x="15987" y="38528"/>
                    </a:cubicBezTo>
                    <a:cubicBezTo>
                      <a:pt x="9722" y="38528"/>
                      <a:pt x="3457" y="36727"/>
                      <a:pt x="72" y="34279"/>
                    </a:cubicBezTo>
                    <a:close/>
                  </a:path>
                </a:pathLst>
              </a:custGeom>
              <a:solidFill>
                <a:srgbClr val="1D36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37"/>
            <p:cNvSpPr/>
            <p:nvPr/>
          </p:nvSpPr>
          <p:spPr>
            <a:xfrm>
              <a:off x="5901148" y="2434539"/>
              <a:ext cx="688425" cy="741496"/>
            </a:xfrm>
            <a:custGeom>
              <a:rect b="b" l="l" r="r" t="t"/>
              <a:pathLst>
                <a:path extrusionOk="0" h="859705" w="798174">
                  <a:moveTo>
                    <a:pt x="7243" y="98803"/>
                  </a:moveTo>
                  <a:cubicBezTo>
                    <a:pt x="9835" y="114791"/>
                    <a:pt x="14804" y="129842"/>
                    <a:pt x="20061" y="145829"/>
                  </a:cubicBezTo>
                  <a:cubicBezTo>
                    <a:pt x="25750" y="163184"/>
                    <a:pt x="31655" y="181116"/>
                    <a:pt x="34391" y="200415"/>
                  </a:cubicBezTo>
                  <a:cubicBezTo>
                    <a:pt x="38785" y="231454"/>
                    <a:pt x="42314" y="263140"/>
                    <a:pt x="45770" y="293818"/>
                  </a:cubicBezTo>
                  <a:cubicBezTo>
                    <a:pt x="50451" y="335514"/>
                    <a:pt x="55348" y="378579"/>
                    <a:pt x="62261" y="420419"/>
                  </a:cubicBezTo>
                  <a:cubicBezTo>
                    <a:pt x="63054" y="424884"/>
                    <a:pt x="64133" y="429853"/>
                    <a:pt x="65358" y="434966"/>
                  </a:cubicBezTo>
                  <a:cubicBezTo>
                    <a:pt x="68527" y="448792"/>
                    <a:pt x="72199" y="464492"/>
                    <a:pt x="69751" y="477382"/>
                  </a:cubicBezTo>
                  <a:cubicBezTo>
                    <a:pt x="68311" y="485232"/>
                    <a:pt x="63341" y="491497"/>
                    <a:pt x="58517" y="497546"/>
                  </a:cubicBezTo>
                  <a:cubicBezTo>
                    <a:pt x="51963" y="505756"/>
                    <a:pt x="46346" y="512813"/>
                    <a:pt x="48507" y="523255"/>
                  </a:cubicBezTo>
                  <a:cubicBezTo>
                    <a:pt x="50019" y="530529"/>
                    <a:pt x="55996" y="537226"/>
                    <a:pt x="62261" y="544283"/>
                  </a:cubicBezTo>
                  <a:cubicBezTo>
                    <a:pt x="68814" y="551629"/>
                    <a:pt x="75584" y="559262"/>
                    <a:pt x="78249" y="568624"/>
                  </a:cubicBezTo>
                  <a:cubicBezTo>
                    <a:pt x="82714" y="583891"/>
                    <a:pt x="80913" y="606936"/>
                    <a:pt x="79472" y="625515"/>
                  </a:cubicBezTo>
                  <a:cubicBezTo>
                    <a:pt x="79113" y="630556"/>
                    <a:pt x="78680" y="635309"/>
                    <a:pt x="78464" y="639486"/>
                  </a:cubicBezTo>
                  <a:cubicBezTo>
                    <a:pt x="76160" y="684495"/>
                    <a:pt x="73928" y="732528"/>
                    <a:pt x="73928" y="781426"/>
                  </a:cubicBezTo>
                  <a:cubicBezTo>
                    <a:pt x="73928" y="788627"/>
                    <a:pt x="74215" y="796189"/>
                    <a:pt x="74504" y="803750"/>
                  </a:cubicBezTo>
                  <a:cubicBezTo>
                    <a:pt x="75296" y="822546"/>
                    <a:pt x="75800" y="841846"/>
                    <a:pt x="72343" y="859705"/>
                  </a:cubicBezTo>
                  <a:lnTo>
                    <a:pt x="668188" y="846887"/>
                  </a:lnTo>
                  <a:cubicBezTo>
                    <a:pt x="662715" y="831548"/>
                    <a:pt x="659259" y="823122"/>
                    <a:pt x="646512" y="810232"/>
                  </a:cubicBezTo>
                  <a:cubicBezTo>
                    <a:pt x="639599" y="803246"/>
                    <a:pt x="631245" y="796981"/>
                    <a:pt x="623179" y="790932"/>
                  </a:cubicBezTo>
                  <a:cubicBezTo>
                    <a:pt x="611801" y="782362"/>
                    <a:pt x="599991" y="773504"/>
                    <a:pt x="591422" y="762126"/>
                  </a:cubicBezTo>
                  <a:cubicBezTo>
                    <a:pt x="587821" y="757373"/>
                    <a:pt x="585372" y="751972"/>
                    <a:pt x="582996" y="746715"/>
                  </a:cubicBezTo>
                  <a:cubicBezTo>
                    <a:pt x="580620" y="741386"/>
                    <a:pt x="578315" y="736273"/>
                    <a:pt x="575074" y="732456"/>
                  </a:cubicBezTo>
                  <a:cubicBezTo>
                    <a:pt x="568809" y="724967"/>
                    <a:pt x="559807" y="719062"/>
                    <a:pt x="550301" y="712796"/>
                  </a:cubicBezTo>
                  <a:cubicBezTo>
                    <a:pt x="545764" y="709772"/>
                    <a:pt x="541155" y="706747"/>
                    <a:pt x="536907" y="703579"/>
                  </a:cubicBezTo>
                  <a:lnTo>
                    <a:pt x="530858" y="699114"/>
                  </a:lnTo>
                  <a:cubicBezTo>
                    <a:pt x="512638" y="685719"/>
                    <a:pt x="487649" y="667427"/>
                    <a:pt x="482176" y="647696"/>
                  </a:cubicBezTo>
                  <a:cubicBezTo>
                    <a:pt x="478072" y="633005"/>
                    <a:pt x="482896" y="613201"/>
                    <a:pt x="487073" y="595629"/>
                  </a:cubicBezTo>
                  <a:cubicBezTo>
                    <a:pt x="488802" y="588572"/>
                    <a:pt x="490386" y="581875"/>
                    <a:pt x="491178" y="576474"/>
                  </a:cubicBezTo>
                  <a:cubicBezTo>
                    <a:pt x="492978" y="564015"/>
                    <a:pt x="490817" y="554797"/>
                    <a:pt x="488225" y="544139"/>
                  </a:cubicBezTo>
                  <a:cubicBezTo>
                    <a:pt x="486713" y="537658"/>
                    <a:pt x="485129" y="530961"/>
                    <a:pt x="484265" y="522967"/>
                  </a:cubicBezTo>
                  <a:cubicBezTo>
                    <a:pt x="482104" y="502803"/>
                    <a:pt x="481888" y="479759"/>
                    <a:pt x="496290" y="461323"/>
                  </a:cubicBezTo>
                  <a:cubicBezTo>
                    <a:pt x="501692" y="454409"/>
                    <a:pt x="508245" y="449729"/>
                    <a:pt x="514510" y="445120"/>
                  </a:cubicBezTo>
                  <a:cubicBezTo>
                    <a:pt x="522504" y="439359"/>
                    <a:pt x="529418" y="434318"/>
                    <a:pt x="532730" y="425964"/>
                  </a:cubicBezTo>
                  <a:cubicBezTo>
                    <a:pt x="536403" y="416674"/>
                    <a:pt x="535467" y="405368"/>
                    <a:pt x="534458" y="393486"/>
                  </a:cubicBezTo>
                  <a:cubicBezTo>
                    <a:pt x="533594" y="383260"/>
                    <a:pt x="532730" y="372745"/>
                    <a:pt x="534819" y="362735"/>
                  </a:cubicBezTo>
                  <a:cubicBezTo>
                    <a:pt x="536187" y="356182"/>
                    <a:pt x="538563" y="351429"/>
                    <a:pt x="541299" y="347613"/>
                  </a:cubicBezTo>
                  <a:cubicBezTo>
                    <a:pt x="541299" y="347613"/>
                    <a:pt x="541299" y="347613"/>
                    <a:pt x="541155" y="347613"/>
                  </a:cubicBezTo>
                  <a:cubicBezTo>
                    <a:pt x="550950" y="325720"/>
                    <a:pt x="574930" y="314270"/>
                    <a:pt x="593438" y="300083"/>
                  </a:cubicBezTo>
                  <a:cubicBezTo>
                    <a:pt x="618283" y="280999"/>
                    <a:pt x="629661" y="260043"/>
                    <a:pt x="648312" y="235558"/>
                  </a:cubicBezTo>
                  <a:cubicBezTo>
                    <a:pt x="666820" y="211218"/>
                    <a:pt x="695986" y="188605"/>
                    <a:pt x="724143" y="178595"/>
                  </a:cubicBezTo>
                  <a:cubicBezTo>
                    <a:pt x="747476" y="170314"/>
                    <a:pt x="795798" y="158143"/>
                    <a:pt x="798174" y="128329"/>
                  </a:cubicBezTo>
                  <a:cubicBezTo>
                    <a:pt x="758927" y="126025"/>
                    <a:pt x="717302" y="121776"/>
                    <a:pt x="678487" y="122928"/>
                  </a:cubicBezTo>
                  <a:cubicBezTo>
                    <a:pt x="648529" y="123864"/>
                    <a:pt x="615763" y="136539"/>
                    <a:pt x="588541" y="119832"/>
                  </a:cubicBezTo>
                  <a:cubicBezTo>
                    <a:pt x="575506" y="111838"/>
                    <a:pt x="564848" y="90090"/>
                    <a:pt x="548213" y="87569"/>
                  </a:cubicBezTo>
                  <a:cubicBezTo>
                    <a:pt x="536042" y="85769"/>
                    <a:pt x="517967" y="98011"/>
                    <a:pt x="502628" y="95491"/>
                  </a:cubicBezTo>
                  <a:cubicBezTo>
                    <a:pt x="481960" y="92106"/>
                    <a:pt x="443001" y="67621"/>
                    <a:pt x="432702" y="50626"/>
                  </a:cubicBezTo>
                  <a:cubicBezTo>
                    <a:pt x="419308" y="56819"/>
                    <a:pt x="403177" y="62004"/>
                    <a:pt x="388702" y="65893"/>
                  </a:cubicBezTo>
                  <a:cubicBezTo>
                    <a:pt x="365945" y="72014"/>
                    <a:pt x="371779" y="69134"/>
                    <a:pt x="353198" y="60852"/>
                  </a:cubicBezTo>
                  <a:cubicBezTo>
                    <a:pt x="318560" y="45369"/>
                    <a:pt x="262965" y="47385"/>
                    <a:pt x="245610" y="6193"/>
                  </a:cubicBezTo>
                  <a:lnTo>
                    <a:pt x="257" y="0"/>
                  </a:lnTo>
                  <a:cubicBezTo>
                    <a:pt x="-1039" y="32478"/>
                    <a:pt x="2778" y="72950"/>
                    <a:pt x="7027" y="98659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383522" y="3651342"/>
              <a:ext cx="776357" cy="430624"/>
            </a:xfrm>
            <a:custGeom>
              <a:rect b="b" l="l" r="r" t="t"/>
              <a:pathLst>
                <a:path extrusionOk="0" h="499274" w="900124">
                  <a:moveTo>
                    <a:pt x="859561" y="47817"/>
                  </a:moveTo>
                  <a:cubicBezTo>
                    <a:pt x="859561" y="37303"/>
                    <a:pt x="846599" y="29094"/>
                    <a:pt x="821322" y="23405"/>
                  </a:cubicBezTo>
                  <a:lnTo>
                    <a:pt x="0" y="0"/>
                  </a:lnTo>
                  <a:lnTo>
                    <a:pt x="0" y="446848"/>
                  </a:lnTo>
                  <a:lnTo>
                    <a:pt x="79936" y="453689"/>
                  </a:lnTo>
                  <a:lnTo>
                    <a:pt x="874828" y="499274"/>
                  </a:lnTo>
                  <a:cubicBezTo>
                    <a:pt x="877925" y="460315"/>
                    <a:pt x="896360" y="230157"/>
                    <a:pt x="898449" y="200992"/>
                  </a:cubicBezTo>
                  <a:cubicBezTo>
                    <a:pt x="898593" y="199191"/>
                    <a:pt x="898809" y="197031"/>
                    <a:pt x="899025" y="194654"/>
                  </a:cubicBezTo>
                  <a:cubicBezTo>
                    <a:pt x="899818" y="187021"/>
                    <a:pt x="901041" y="174130"/>
                    <a:pt x="899025" y="169089"/>
                  </a:cubicBezTo>
                  <a:cubicBezTo>
                    <a:pt x="897441" y="165272"/>
                    <a:pt x="895353" y="164048"/>
                    <a:pt x="891895" y="161960"/>
                  </a:cubicBezTo>
                  <a:cubicBezTo>
                    <a:pt x="889016" y="160232"/>
                    <a:pt x="885486" y="158143"/>
                    <a:pt x="882174" y="154182"/>
                  </a:cubicBezTo>
                  <a:cubicBezTo>
                    <a:pt x="871083" y="141076"/>
                    <a:pt x="857977" y="119976"/>
                    <a:pt x="850272" y="102836"/>
                  </a:cubicBezTo>
                  <a:cubicBezTo>
                    <a:pt x="841630" y="83608"/>
                    <a:pt x="847751" y="74031"/>
                    <a:pt x="853152" y="65605"/>
                  </a:cubicBezTo>
                  <a:cubicBezTo>
                    <a:pt x="856609" y="60204"/>
                    <a:pt x="859633" y="55523"/>
                    <a:pt x="859561" y="47745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248639" y="4035985"/>
              <a:ext cx="917149" cy="490844"/>
            </a:xfrm>
            <a:custGeom>
              <a:rect b="b" l="l" r="r" t="t"/>
              <a:pathLst>
                <a:path extrusionOk="0" h="569094" w="1063361">
                  <a:moveTo>
                    <a:pt x="235486" y="19588"/>
                  </a:moveTo>
                  <a:lnTo>
                    <a:pt x="156343" y="12819"/>
                  </a:lnTo>
                  <a:lnTo>
                    <a:pt x="156343" y="13755"/>
                  </a:lnTo>
                  <a:lnTo>
                    <a:pt x="144604" y="13755"/>
                  </a:lnTo>
                  <a:lnTo>
                    <a:pt x="144604" y="11810"/>
                  </a:lnTo>
                  <a:lnTo>
                    <a:pt x="6769" y="0"/>
                  </a:lnTo>
                  <a:lnTo>
                    <a:pt x="0" y="89658"/>
                  </a:lnTo>
                  <a:lnTo>
                    <a:pt x="371521" y="126529"/>
                  </a:lnTo>
                  <a:lnTo>
                    <a:pt x="371521" y="359135"/>
                  </a:lnTo>
                  <a:cubicBezTo>
                    <a:pt x="371521" y="375050"/>
                    <a:pt x="369793" y="390821"/>
                    <a:pt x="368064" y="406088"/>
                  </a:cubicBezTo>
                  <a:cubicBezTo>
                    <a:pt x="366192" y="422579"/>
                    <a:pt x="364319" y="439647"/>
                    <a:pt x="364752" y="456498"/>
                  </a:cubicBezTo>
                  <a:cubicBezTo>
                    <a:pt x="372025" y="457938"/>
                    <a:pt x="376850" y="461683"/>
                    <a:pt x="381603" y="465284"/>
                  </a:cubicBezTo>
                  <a:cubicBezTo>
                    <a:pt x="383979" y="467156"/>
                    <a:pt x="386428" y="469028"/>
                    <a:pt x="389524" y="470757"/>
                  </a:cubicBezTo>
                  <a:cubicBezTo>
                    <a:pt x="403855" y="478822"/>
                    <a:pt x="422003" y="484151"/>
                    <a:pt x="441951" y="486096"/>
                  </a:cubicBezTo>
                  <a:cubicBezTo>
                    <a:pt x="454842" y="487320"/>
                    <a:pt x="467228" y="485736"/>
                    <a:pt x="480334" y="484007"/>
                  </a:cubicBezTo>
                  <a:cubicBezTo>
                    <a:pt x="491641" y="482567"/>
                    <a:pt x="503379" y="480983"/>
                    <a:pt x="515477" y="481487"/>
                  </a:cubicBezTo>
                  <a:cubicBezTo>
                    <a:pt x="535929" y="482279"/>
                    <a:pt x="540682" y="489120"/>
                    <a:pt x="545147" y="498698"/>
                  </a:cubicBezTo>
                  <a:cubicBezTo>
                    <a:pt x="547452" y="503667"/>
                    <a:pt x="549828" y="508708"/>
                    <a:pt x="557605" y="514037"/>
                  </a:cubicBezTo>
                  <a:cubicBezTo>
                    <a:pt x="566248" y="519942"/>
                    <a:pt x="579642" y="520519"/>
                    <a:pt x="593757" y="521095"/>
                  </a:cubicBezTo>
                  <a:cubicBezTo>
                    <a:pt x="605639" y="521599"/>
                    <a:pt x="617953" y="522103"/>
                    <a:pt x="628540" y="526064"/>
                  </a:cubicBezTo>
                  <a:cubicBezTo>
                    <a:pt x="636533" y="529016"/>
                    <a:pt x="644022" y="531969"/>
                    <a:pt x="651224" y="534849"/>
                  </a:cubicBezTo>
                  <a:cubicBezTo>
                    <a:pt x="677005" y="545075"/>
                    <a:pt x="699330" y="553933"/>
                    <a:pt x="730080" y="555445"/>
                  </a:cubicBezTo>
                  <a:cubicBezTo>
                    <a:pt x="737713" y="555805"/>
                    <a:pt x="746787" y="554149"/>
                    <a:pt x="756293" y="552421"/>
                  </a:cubicBezTo>
                  <a:cubicBezTo>
                    <a:pt x="770840" y="549756"/>
                    <a:pt x="785891" y="546948"/>
                    <a:pt x="798637" y="551125"/>
                  </a:cubicBezTo>
                  <a:cubicBezTo>
                    <a:pt x="804182" y="552925"/>
                    <a:pt x="808215" y="557318"/>
                    <a:pt x="811672" y="561134"/>
                  </a:cubicBezTo>
                  <a:cubicBezTo>
                    <a:pt x="814841" y="564519"/>
                    <a:pt x="817793" y="567760"/>
                    <a:pt x="820962" y="568480"/>
                  </a:cubicBezTo>
                  <a:cubicBezTo>
                    <a:pt x="828019" y="570064"/>
                    <a:pt x="830108" y="568480"/>
                    <a:pt x="834645" y="564951"/>
                  </a:cubicBezTo>
                  <a:cubicBezTo>
                    <a:pt x="837309" y="562863"/>
                    <a:pt x="840693" y="560342"/>
                    <a:pt x="845447" y="558326"/>
                  </a:cubicBezTo>
                  <a:cubicBezTo>
                    <a:pt x="859705" y="552493"/>
                    <a:pt x="870724" y="554365"/>
                    <a:pt x="881237" y="556093"/>
                  </a:cubicBezTo>
                  <a:cubicBezTo>
                    <a:pt x="889663" y="557534"/>
                    <a:pt x="897585" y="558830"/>
                    <a:pt x="907954" y="556814"/>
                  </a:cubicBezTo>
                  <a:cubicBezTo>
                    <a:pt x="912996" y="555805"/>
                    <a:pt x="917533" y="554437"/>
                    <a:pt x="921854" y="552997"/>
                  </a:cubicBezTo>
                  <a:cubicBezTo>
                    <a:pt x="930135" y="550404"/>
                    <a:pt x="938560" y="547596"/>
                    <a:pt x="950515" y="548028"/>
                  </a:cubicBezTo>
                  <a:cubicBezTo>
                    <a:pt x="963549" y="548460"/>
                    <a:pt x="973344" y="552565"/>
                    <a:pt x="982849" y="556454"/>
                  </a:cubicBezTo>
                  <a:cubicBezTo>
                    <a:pt x="987098" y="558254"/>
                    <a:pt x="991419" y="559982"/>
                    <a:pt x="996172" y="561566"/>
                  </a:cubicBezTo>
                  <a:cubicBezTo>
                    <a:pt x="1018353" y="568696"/>
                    <a:pt x="1053567" y="573449"/>
                    <a:pt x="1062641" y="561783"/>
                  </a:cubicBezTo>
                  <a:lnTo>
                    <a:pt x="1063362" y="562287"/>
                  </a:lnTo>
                  <a:lnTo>
                    <a:pt x="1063362" y="289353"/>
                  </a:lnTo>
                  <a:lnTo>
                    <a:pt x="1031315" y="65173"/>
                  </a:lnTo>
                  <a:lnTo>
                    <a:pt x="235270" y="19516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6325948" y="2688399"/>
              <a:ext cx="563627" cy="606174"/>
            </a:xfrm>
            <a:custGeom>
              <a:rect b="b" l="l" r="r" t="t"/>
              <a:pathLst>
                <a:path extrusionOk="0" h="702811" w="653481">
                  <a:moveTo>
                    <a:pt x="54027" y="71006"/>
                  </a:moveTo>
                  <a:cubicBezTo>
                    <a:pt x="52299" y="79288"/>
                    <a:pt x="53091" y="88577"/>
                    <a:pt x="53883" y="98299"/>
                  </a:cubicBezTo>
                  <a:cubicBezTo>
                    <a:pt x="54963" y="111046"/>
                    <a:pt x="56115" y="124224"/>
                    <a:pt x="51362" y="136107"/>
                  </a:cubicBezTo>
                  <a:cubicBezTo>
                    <a:pt x="46826" y="147629"/>
                    <a:pt x="37824" y="154110"/>
                    <a:pt x="29109" y="160448"/>
                  </a:cubicBezTo>
                  <a:cubicBezTo>
                    <a:pt x="23205" y="164696"/>
                    <a:pt x="17587" y="168801"/>
                    <a:pt x="13195" y="174346"/>
                  </a:cubicBezTo>
                  <a:cubicBezTo>
                    <a:pt x="1384" y="189397"/>
                    <a:pt x="1600" y="208769"/>
                    <a:pt x="3545" y="227493"/>
                  </a:cubicBezTo>
                  <a:cubicBezTo>
                    <a:pt x="4337" y="234766"/>
                    <a:pt x="5849" y="241104"/>
                    <a:pt x="7290" y="247225"/>
                  </a:cubicBezTo>
                  <a:cubicBezTo>
                    <a:pt x="10026" y="258531"/>
                    <a:pt x="12547" y="269261"/>
                    <a:pt x="10458" y="283952"/>
                  </a:cubicBezTo>
                  <a:cubicBezTo>
                    <a:pt x="9594" y="289929"/>
                    <a:pt x="7938" y="296843"/>
                    <a:pt x="6137" y="304188"/>
                  </a:cubicBezTo>
                  <a:cubicBezTo>
                    <a:pt x="2248" y="320319"/>
                    <a:pt x="-2144" y="338611"/>
                    <a:pt x="1168" y="350349"/>
                  </a:cubicBezTo>
                  <a:cubicBezTo>
                    <a:pt x="5561" y="366120"/>
                    <a:pt x="29614" y="383764"/>
                    <a:pt x="45529" y="395430"/>
                  </a:cubicBezTo>
                  <a:lnTo>
                    <a:pt x="51650" y="399967"/>
                  </a:lnTo>
                  <a:cubicBezTo>
                    <a:pt x="55683" y="402991"/>
                    <a:pt x="60076" y="405872"/>
                    <a:pt x="64469" y="408753"/>
                  </a:cubicBezTo>
                  <a:cubicBezTo>
                    <a:pt x="74262" y="415234"/>
                    <a:pt x="84345" y="421859"/>
                    <a:pt x="91762" y="430717"/>
                  </a:cubicBezTo>
                  <a:cubicBezTo>
                    <a:pt x="96083" y="435830"/>
                    <a:pt x="98747" y="441879"/>
                    <a:pt x="101412" y="447712"/>
                  </a:cubicBezTo>
                  <a:cubicBezTo>
                    <a:pt x="103573" y="452537"/>
                    <a:pt x="105661" y="457146"/>
                    <a:pt x="108469" y="460891"/>
                  </a:cubicBezTo>
                  <a:cubicBezTo>
                    <a:pt x="116103" y="470973"/>
                    <a:pt x="126689" y="478894"/>
                    <a:pt x="137923" y="487392"/>
                  </a:cubicBezTo>
                  <a:cubicBezTo>
                    <a:pt x="146349" y="493729"/>
                    <a:pt x="155062" y="500211"/>
                    <a:pt x="162552" y="507844"/>
                  </a:cubicBezTo>
                  <a:cubicBezTo>
                    <a:pt x="177819" y="523327"/>
                    <a:pt x="181636" y="533841"/>
                    <a:pt x="187901" y="551341"/>
                  </a:cubicBezTo>
                  <a:lnTo>
                    <a:pt x="189701" y="556454"/>
                  </a:lnTo>
                  <a:cubicBezTo>
                    <a:pt x="196759" y="576041"/>
                    <a:pt x="198775" y="595917"/>
                    <a:pt x="200648" y="615217"/>
                  </a:cubicBezTo>
                  <a:cubicBezTo>
                    <a:pt x="202376" y="632645"/>
                    <a:pt x="204032" y="649136"/>
                    <a:pt x="209073" y="665267"/>
                  </a:cubicBezTo>
                  <a:cubicBezTo>
                    <a:pt x="226645" y="668652"/>
                    <a:pt x="241336" y="674917"/>
                    <a:pt x="255234" y="692272"/>
                  </a:cubicBezTo>
                  <a:lnTo>
                    <a:pt x="261355" y="699906"/>
                  </a:lnTo>
                  <a:cubicBezTo>
                    <a:pt x="261860" y="700554"/>
                    <a:pt x="262436" y="701202"/>
                    <a:pt x="262940" y="701850"/>
                  </a:cubicBezTo>
                  <a:lnTo>
                    <a:pt x="263804" y="699762"/>
                  </a:lnTo>
                  <a:cubicBezTo>
                    <a:pt x="275254" y="704587"/>
                    <a:pt x="295778" y="702642"/>
                    <a:pt x="313926" y="700986"/>
                  </a:cubicBezTo>
                  <a:cubicBezTo>
                    <a:pt x="323216" y="700122"/>
                    <a:pt x="331929" y="699330"/>
                    <a:pt x="339562" y="699330"/>
                  </a:cubicBezTo>
                  <a:cubicBezTo>
                    <a:pt x="356054" y="699330"/>
                    <a:pt x="372690" y="698754"/>
                    <a:pt x="388677" y="698178"/>
                  </a:cubicBezTo>
                  <a:cubicBezTo>
                    <a:pt x="404808" y="697601"/>
                    <a:pt x="421443" y="697025"/>
                    <a:pt x="438006" y="697025"/>
                  </a:cubicBezTo>
                  <a:cubicBezTo>
                    <a:pt x="472285" y="697025"/>
                    <a:pt x="506708" y="695873"/>
                    <a:pt x="539979" y="694721"/>
                  </a:cubicBezTo>
                  <a:cubicBezTo>
                    <a:pt x="565400" y="693857"/>
                    <a:pt x="591541" y="693137"/>
                    <a:pt x="617753" y="692776"/>
                  </a:cubicBezTo>
                  <a:cubicBezTo>
                    <a:pt x="613361" y="651152"/>
                    <a:pt x="597662" y="609672"/>
                    <a:pt x="598814" y="569272"/>
                  </a:cubicBezTo>
                  <a:cubicBezTo>
                    <a:pt x="599678" y="536794"/>
                    <a:pt x="608896" y="504963"/>
                    <a:pt x="608896" y="471117"/>
                  </a:cubicBezTo>
                  <a:cubicBezTo>
                    <a:pt x="608896" y="446488"/>
                    <a:pt x="604503" y="417538"/>
                    <a:pt x="611921" y="393990"/>
                  </a:cubicBezTo>
                  <a:cubicBezTo>
                    <a:pt x="619914" y="368641"/>
                    <a:pt x="629564" y="347396"/>
                    <a:pt x="633884" y="319167"/>
                  </a:cubicBezTo>
                  <a:cubicBezTo>
                    <a:pt x="637701" y="294394"/>
                    <a:pt x="653905" y="262276"/>
                    <a:pt x="653473" y="239447"/>
                  </a:cubicBezTo>
                  <a:cubicBezTo>
                    <a:pt x="634965" y="243120"/>
                    <a:pt x="620634" y="270269"/>
                    <a:pt x="608896" y="284672"/>
                  </a:cubicBezTo>
                  <a:cubicBezTo>
                    <a:pt x="591973" y="305412"/>
                    <a:pt x="569792" y="331337"/>
                    <a:pt x="544227" y="341419"/>
                  </a:cubicBezTo>
                  <a:cubicBezTo>
                    <a:pt x="541059" y="321183"/>
                    <a:pt x="556974" y="307861"/>
                    <a:pt x="566336" y="291658"/>
                  </a:cubicBezTo>
                  <a:cubicBezTo>
                    <a:pt x="573177" y="279775"/>
                    <a:pt x="578290" y="267101"/>
                    <a:pt x="583835" y="254642"/>
                  </a:cubicBezTo>
                  <a:cubicBezTo>
                    <a:pt x="573681" y="240023"/>
                    <a:pt x="566048" y="224972"/>
                    <a:pt x="558198" y="209201"/>
                  </a:cubicBezTo>
                  <a:cubicBezTo>
                    <a:pt x="553949" y="200776"/>
                    <a:pt x="549628" y="192134"/>
                    <a:pt x="544803" y="183348"/>
                  </a:cubicBezTo>
                  <a:lnTo>
                    <a:pt x="544011" y="181908"/>
                  </a:lnTo>
                  <a:cubicBezTo>
                    <a:pt x="538466" y="171826"/>
                    <a:pt x="526944" y="150870"/>
                    <a:pt x="517870" y="145901"/>
                  </a:cubicBezTo>
                  <a:cubicBezTo>
                    <a:pt x="510309" y="141796"/>
                    <a:pt x="494033" y="140284"/>
                    <a:pt x="479631" y="138915"/>
                  </a:cubicBezTo>
                  <a:cubicBezTo>
                    <a:pt x="470196" y="138051"/>
                    <a:pt x="461267" y="137187"/>
                    <a:pt x="454642" y="135675"/>
                  </a:cubicBezTo>
                  <a:cubicBezTo>
                    <a:pt x="434405" y="131066"/>
                    <a:pt x="415826" y="124873"/>
                    <a:pt x="396094" y="118319"/>
                  </a:cubicBezTo>
                  <a:cubicBezTo>
                    <a:pt x="390405" y="116447"/>
                    <a:pt x="384643" y="114503"/>
                    <a:pt x="378739" y="112630"/>
                  </a:cubicBezTo>
                  <a:cubicBezTo>
                    <a:pt x="363328" y="107661"/>
                    <a:pt x="349213" y="106509"/>
                    <a:pt x="334161" y="105357"/>
                  </a:cubicBezTo>
                  <a:cubicBezTo>
                    <a:pt x="326889" y="104781"/>
                    <a:pt x="319399" y="104205"/>
                    <a:pt x="311621" y="103196"/>
                  </a:cubicBezTo>
                  <a:cubicBezTo>
                    <a:pt x="286848" y="99956"/>
                    <a:pt x="274966" y="86993"/>
                    <a:pt x="264741" y="68630"/>
                  </a:cubicBezTo>
                  <a:cubicBezTo>
                    <a:pt x="258115" y="56603"/>
                    <a:pt x="257467" y="45801"/>
                    <a:pt x="258403" y="35431"/>
                  </a:cubicBezTo>
                  <a:cubicBezTo>
                    <a:pt x="232982" y="34711"/>
                    <a:pt x="204465" y="32839"/>
                    <a:pt x="228805" y="0"/>
                  </a:cubicBezTo>
                  <a:cubicBezTo>
                    <a:pt x="172346" y="23549"/>
                    <a:pt x="126761" y="53002"/>
                    <a:pt x="65044" y="53939"/>
                  </a:cubicBezTo>
                  <a:cubicBezTo>
                    <a:pt x="59643" y="58115"/>
                    <a:pt x="55611" y="62148"/>
                    <a:pt x="53739" y="7115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951404" y="3175245"/>
              <a:ext cx="637560" cy="407207"/>
            </a:xfrm>
            <a:custGeom>
              <a:rect b="b" l="l" r="r" t="t"/>
              <a:pathLst>
                <a:path extrusionOk="0" h="472124" w="739200">
                  <a:moveTo>
                    <a:pt x="1202" y="55163"/>
                  </a:moveTo>
                  <a:cubicBezTo>
                    <a:pt x="2714" y="61716"/>
                    <a:pt x="4370" y="66757"/>
                    <a:pt x="5882" y="71222"/>
                  </a:cubicBezTo>
                  <a:cubicBezTo>
                    <a:pt x="9771" y="82960"/>
                    <a:pt x="12508" y="91386"/>
                    <a:pt x="8115" y="109534"/>
                  </a:cubicBezTo>
                  <a:cubicBezTo>
                    <a:pt x="2858" y="131354"/>
                    <a:pt x="5739" y="141580"/>
                    <a:pt x="12004" y="164048"/>
                  </a:cubicBezTo>
                  <a:lnTo>
                    <a:pt x="13228" y="168585"/>
                  </a:lnTo>
                  <a:cubicBezTo>
                    <a:pt x="17837" y="185220"/>
                    <a:pt x="23598" y="202216"/>
                    <a:pt x="29144" y="218635"/>
                  </a:cubicBezTo>
                  <a:cubicBezTo>
                    <a:pt x="38217" y="245424"/>
                    <a:pt x="47579" y="273222"/>
                    <a:pt x="52332" y="300371"/>
                  </a:cubicBezTo>
                  <a:cubicBezTo>
                    <a:pt x="54564" y="313046"/>
                    <a:pt x="59173" y="325216"/>
                    <a:pt x="63998" y="338034"/>
                  </a:cubicBezTo>
                  <a:cubicBezTo>
                    <a:pt x="69975" y="353806"/>
                    <a:pt x="76096" y="370081"/>
                    <a:pt x="77609" y="387580"/>
                  </a:cubicBezTo>
                  <a:cubicBezTo>
                    <a:pt x="78257" y="395142"/>
                    <a:pt x="77609" y="403639"/>
                    <a:pt x="77104" y="411849"/>
                  </a:cubicBezTo>
                  <a:cubicBezTo>
                    <a:pt x="76168" y="425028"/>
                    <a:pt x="75232" y="438566"/>
                    <a:pt x="79337" y="448144"/>
                  </a:cubicBezTo>
                  <a:cubicBezTo>
                    <a:pt x="81282" y="452825"/>
                    <a:pt x="84378" y="457866"/>
                    <a:pt x="87979" y="463195"/>
                  </a:cubicBezTo>
                  <a:lnTo>
                    <a:pt x="577963" y="449080"/>
                  </a:lnTo>
                  <a:lnTo>
                    <a:pt x="614042" y="472125"/>
                  </a:lnTo>
                  <a:cubicBezTo>
                    <a:pt x="615338" y="449945"/>
                    <a:pt x="618075" y="436262"/>
                    <a:pt x="635430" y="414514"/>
                  </a:cubicBezTo>
                  <a:lnTo>
                    <a:pt x="639679" y="409257"/>
                  </a:lnTo>
                  <a:cubicBezTo>
                    <a:pt x="651130" y="395142"/>
                    <a:pt x="661068" y="382899"/>
                    <a:pt x="662147" y="365184"/>
                  </a:cubicBezTo>
                  <a:cubicBezTo>
                    <a:pt x="662436" y="359855"/>
                    <a:pt x="661283" y="352653"/>
                    <a:pt x="659988" y="345092"/>
                  </a:cubicBezTo>
                  <a:cubicBezTo>
                    <a:pt x="657683" y="331265"/>
                    <a:pt x="655306" y="316934"/>
                    <a:pt x="660275" y="305844"/>
                  </a:cubicBezTo>
                  <a:cubicBezTo>
                    <a:pt x="667693" y="289353"/>
                    <a:pt x="683176" y="288201"/>
                    <a:pt x="696859" y="287121"/>
                  </a:cubicBezTo>
                  <a:cubicBezTo>
                    <a:pt x="702980" y="286616"/>
                    <a:pt x="709389" y="286184"/>
                    <a:pt x="714718" y="284312"/>
                  </a:cubicBezTo>
                  <a:cubicBezTo>
                    <a:pt x="727249" y="280063"/>
                    <a:pt x="733153" y="269189"/>
                    <a:pt x="735962" y="260835"/>
                  </a:cubicBezTo>
                  <a:cubicBezTo>
                    <a:pt x="742516" y="241103"/>
                    <a:pt x="738843" y="213594"/>
                    <a:pt x="727465" y="196815"/>
                  </a:cubicBezTo>
                  <a:cubicBezTo>
                    <a:pt x="715726" y="179531"/>
                    <a:pt x="700027" y="160016"/>
                    <a:pt x="686201" y="142804"/>
                  </a:cubicBezTo>
                  <a:lnTo>
                    <a:pt x="680079" y="135171"/>
                  </a:lnTo>
                  <a:cubicBezTo>
                    <a:pt x="669134" y="121488"/>
                    <a:pt x="657611" y="115151"/>
                    <a:pt x="637591" y="111766"/>
                  </a:cubicBezTo>
                  <a:lnTo>
                    <a:pt x="634134" y="111190"/>
                  </a:lnTo>
                  <a:lnTo>
                    <a:pt x="632982" y="107877"/>
                  </a:lnTo>
                  <a:cubicBezTo>
                    <a:pt x="626573" y="89370"/>
                    <a:pt x="624700" y="70358"/>
                    <a:pt x="622900" y="51922"/>
                  </a:cubicBezTo>
                  <a:cubicBezTo>
                    <a:pt x="621172" y="34711"/>
                    <a:pt x="619299" y="16995"/>
                    <a:pt x="613754" y="0"/>
                  </a:cubicBezTo>
                  <a:lnTo>
                    <a:pt x="11068" y="12962"/>
                  </a:lnTo>
                  <a:cubicBezTo>
                    <a:pt x="9483" y="17715"/>
                    <a:pt x="7683" y="22180"/>
                    <a:pt x="5954" y="25997"/>
                  </a:cubicBezTo>
                  <a:cubicBezTo>
                    <a:pt x="1634" y="35719"/>
                    <a:pt x="-1751" y="43352"/>
                    <a:pt x="986" y="55019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6034762" y="3573121"/>
              <a:ext cx="717209" cy="621246"/>
            </a:xfrm>
            <a:custGeom>
              <a:rect b="b" l="l" r="r" t="t"/>
              <a:pathLst>
                <a:path extrusionOk="0" h="720285" w="831547">
                  <a:moveTo>
                    <a:pt x="784378" y="668580"/>
                  </a:moveTo>
                  <a:cubicBezTo>
                    <a:pt x="785747" y="659218"/>
                    <a:pt x="787331" y="648632"/>
                    <a:pt x="791148" y="637038"/>
                  </a:cubicBezTo>
                  <a:lnTo>
                    <a:pt x="792299" y="633581"/>
                  </a:lnTo>
                  <a:lnTo>
                    <a:pt x="795900" y="633077"/>
                  </a:lnTo>
                  <a:cubicBezTo>
                    <a:pt x="798493" y="632717"/>
                    <a:pt x="801086" y="632212"/>
                    <a:pt x="803678" y="631780"/>
                  </a:cubicBezTo>
                  <a:cubicBezTo>
                    <a:pt x="816784" y="615865"/>
                    <a:pt x="830035" y="588860"/>
                    <a:pt x="831548" y="569272"/>
                  </a:cubicBezTo>
                  <a:lnTo>
                    <a:pt x="797341" y="528152"/>
                  </a:lnTo>
                  <a:lnTo>
                    <a:pt x="797341" y="525920"/>
                  </a:lnTo>
                  <a:cubicBezTo>
                    <a:pt x="798205" y="507484"/>
                    <a:pt x="789707" y="478102"/>
                    <a:pt x="781354" y="459811"/>
                  </a:cubicBezTo>
                  <a:cubicBezTo>
                    <a:pt x="771416" y="438134"/>
                    <a:pt x="750748" y="428556"/>
                    <a:pt x="728783" y="418474"/>
                  </a:cubicBezTo>
                  <a:cubicBezTo>
                    <a:pt x="721365" y="415090"/>
                    <a:pt x="713732" y="411561"/>
                    <a:pt x="706387" y="407456"/>
                  </a:cubicBezTo>
                  <a:cubicBezTo>
                    <a:pt x="702858" y="405512"/>
                    <a:pt x="699258" y="403640"/>
                    <a:pt x="695729" y="401839"/>
                  </a:cubicBezTo>
                  <a:cubicBezTo>
                    <a:pt x="674917" y="391109"/>
                    <a:pt x="653312" y="379947"/>
                    <a:pt x="655257" y="353806"/>
                  </a:cubicBezTo>
                  <a:cubicBezTo>
                    <a:pt x="656193" y="341131"/>
                    <a:pt x="661954" y="330761"/>
                    <a:pt x="667499" y="320751"/>
                  </a:cubicBezTo>
                  <a:cubicBezTo>
                    <a:pt x="673476" y="310093"/>
                    <a:pt x="679021" y="300083"/>
                    <a:pt x="678157" y="288057"/>
                  </a:cubicBezTo>
                  <a:cubicBezTo>
                    <a:pt x="677293" y="276390"/>
                    <a:pt x="674917" y="272934"/>
                    <a:pt x="673548" y="271926"/>
                  </a:cubicBezTo>
                  <a:cubicBezTo>
                    <a:pt x="671244" y="270197"/>
                    <a:pt x="666203" y="271277"/>
                    <a:pt x="660226" y="272502"/>
                  </a:cubicBezTo>
                  <a:cubicBezTo>
                    <a:pt x="655257" y="273510"/>
                    <a:pt x="649568" y="274734"/>
                    <a:pt x="643230" y="274734"/>
                  </a:cubicBezTo>
                  <a:lnTo>
                    <a:pt x="642727" y="274734"/>
                  </a:lnTo>
                  <a:cubicBezTo>
                    <a:pt x="615865" y="274734"/>
                    <a:pt x="613200" y="258675"/>
                    <a:pt x="610104" y="240095"/>
                  </a:cubicBezTo>
                  <a:lnTo>
                    <a:pt x="609384" y="235847"/>
                  </a:lnTo>
                  <a:cubicBezTo>
                    <a:pt x="605279" y="211794"/>
                    <a:pt x="589364" y="196527"/>
                    <a:pt x="572585" y="180468"/>
                  </a:cubicBezTo>
                  <a:cubicBezTo>
                    <a:pt x="559910" y="168297"/>
                    <a:pt x="546803" y="155767"/>
                    <a:pt x="538378" y="138915"/>
                  </a:cubicBezTo>
                  <a:cubicBezTo>
                    <a:pt x="518574" y="99091"/>
                    <a:pt x="515333" y="64309"/>
                    <a:pt x="516989" y="24773"/>
                  </a:cubicBezTo>
                  <a:lnTo>
                    <a:pt x="478246" y="0"/>
                  </a:lnTo>
                  <a:lnTo>
                    <a:pt x="0" y="13755"/>
                  </a:lnTo>
                  <a:cubicBezTo>
                    <a:pt x="4104" y="19012"/>
                    <a:pt x="8425" y="24269"/>
                    <a:pt x="12530" y="29310"/>
                  </a:cubicBezTo>
                  <a:cubicBezTo>
                    <a:pt x="18507" y="36583"/>
                    <a:pt x="24197" y="43497"/>
                    <a:pt x="28662" y="49762"/>
                  </a:cubicBezTo>
                  <a:cubicBezTo>
                    <a:pt x="34422" y="57827"/>
                    <a:pt x="40831" y="65029"/>
                    <a:pt x="46953" y="71942"/>
                  </a:cubicBezTo>
                  <a:cubicBezTo>
                    <a:pt x="55378" y="81448"/>
                    <a:pt x="64092" y="91242"/>
                    <a:pt x="71150" y="103196"/>
                  </a:cubicBezTo>
                  <a:cubicBezTo>
                    <a:pt x="84904" y="106365"/>
                    <a:pt x="116374" y="114863"/>
                    <a:pt x="116518" y="138555"/>
                  </a:cubicBezTo>
                  <a:cubicBezTo>
                    <a:pt x="116518" y="149862"/>
                    <a:pt x="111982" y="157063"/>
                    <a:pt x="108237" y="162824"/>
                  </a:cubicBezTo>
                  <a:cubicBezTo>
                    <a:pt x="103340" y="170458"/>
                    <a:pt x="100099" y="175499"/>
                    <a:pt x="106149" y="188893"/>
                  </a:cubicBezTo>
                  <a:cubicBezTo>
                    <a:pt x="113350" y="204880"/>
                    <a:pt x="126025" y="225332"/>
                    <a:pt x="136322" y="237431"/>
                  </a:cubicBezTo>
                  <a:cubicBezTo>
                    <a:pt x="138339" y="239879"/>
                    <a:pt x="140571" y="241176"/>
                    <a:pt x="143092" y="242688"/>
                  </a:cubicBezTo>
                  <a:cubicBezTo>
                    <a:pt x="147052" y="245064"/>
                    <a:pt x="152022" y="248017"/>
                    <a:pt x="155046" y="255434"/>
                  </a:cubicBezTo>
                  <a:cubicBezTo>
                    <a:pt x="158287" y="263212"/>
                    <a:pt x="156918" y="276174"/>
                    <a:pt x="155910" y="286616"/>
                  </a:cubicBezTo>
                  <a:cubicBezTo>
                    <a:pt x="155695" y="288849"/>
                    <a:pt x="155478" y="290937"/>
                    <a:pt x="155334" y="292594"/>
                  </a:cubicBezTo>
                  <a:cubicBezTo>
                    <a:pt x="153102" y="323704"/>
                    <a:pt x="132362" y="582523"/>
                    <a:pt x="131282" y="595989"/>
                  </a:cubicBezTo>
                  <a:lnTo>
                    <a:pt x="141651" y="668724"/>
                  </a:lnTo>
                  <a:cubicBezTo>
                    <a:pt x="163183" y="675565"/>
                    <a:pt x="196742" y="673333"/>
                    <a:pt x="226700" y="671244"/>
                  </a:cubicBezTo>
                  <a:cubicBezTo>
                    <a:pt x="240239" y="670308"/>
                    <a:pt x="252986" y="669372"/>
                    <a:pt x="263788" y="669372"/>
                  </a:cubicBezTo>
                  <a:lnTo>
                    <a:pt x="265516" y="669372"/>
                  </a:lnTo>
                  <a:cubicBezTo>
                    <a:pt x="290721" y="669372"/>
                    <a:pt x="316214" y="667644"/>
                    <a:pt x="340915" y="665987"/>
                  </a:cubicBezTo>
                  <a:cubicBezTo>
                    <a:pt x="365976" y="664259"/>
                    <a:pt x="391901" y="662531"/>
                    <a:pt x="417826" y="662531"/>
                  </a:cubicBezTo>
                  <a:cubicBezTo>
                    <a:pt x="472052" y="662531"/>
                    <a:pt x="522823" y="655977"/>
                    <a:pt x="576545" y="648992"/>
                  </a:cubicBezTo>
                  <a:cubicBezTo>
                    <a:pt x="583458" y="648128"/>
                    <a:pt x="589508" y="647263"/>
                    <a:pt x="595773" y="646399"/>
                  </a:cubicBezTo>
                  <a:cubicBezTo>
                    <a:pt x="640133" y="640278"/>
                    <a:pt x="695368" y="632645"/>
                    <a:pt x="737929" y="644887"/>
                  </a:cubicBezTo>
                  <a:lnTo>
                    <a:pt x="742034" y="646039"/>
                  </a:lnTo>
                  <a:lnTo>
                    <a:pt x="742178" y="650288"/>
                  </a:lnTo>
                  <a:cubicBezTo>
                    <a:pt x="742178" y="652305"/>
                    <a:pt x="742394" y="654393"/>
                    <a:pt x="742466" y="656481"/>
                  </a:cubicBezTo>
                  <a:cubicBezTo>
                    <a:pt x="743186" y="669012"/>
                    <a:pt x="744050" y="683199"/>
                    <a:pt x="736201" y="694217"/>
                  </a:cubicBezTo>
                  <a:cubicBezTo>
                    <a:pt x="732023" y="700122"/>
                    <a:pt x="726407" y="702787"/>
                    <a:pt x="721870" y="704875"/>
                  </a:cubicBezTo>
                  <a:cubicBezTo>
                    <a:pt x="715892" y="707611"/>
                    <a:pt x="713372" y="708764"/>
                    <a:pt x="714308" y="715749"/>
                  </a:cubicBezTo>
                  <a:lnTo>
                    <a:pt x="716469" y="716109"/>
                  </a:lnTo>
                  <a:cubicBezTo>
                    <a:pt x="729144" y="718197"/>
                    <a:pt x="742106" y="720286"/>
                    <a:pt x="754780" y="720286"/>
                  </a:cubicBezTo>
                  <a:cubicBezTo>
                    <a:pt x="778689" y="704947"/>
                    <a:pt x="781066" y="689752"/>
                    <a:pt x="784162" y="668724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6158398" y="4133759"/>
              <a:ext cx="525407" cy="679463"/>
            </a:xfrm>
            <a:custGeom>
              <a:rect b="b" l="l" r="r" t="t"/>
              <a:pathLst>
                <a:path extrusionOk="0" h="787783" w="609168">
                  <a:moveTo>
                    <a:pt x="478535" y="718002"/>
                  </a:moveTo>
                  <a:cubicBezTo>
                    <a:pt x="484800" y="716417"/>
                    <a:pt x="493154" y="714329"/>
                    <a:pt x="500715" y="711665"/>
                  </a:cubicBezTo>
                  <a:cubicBezTo>
                    <a:pt x="509644" y="696902"/>
                    <a:pt x="512814" y="690348"/>
                    <a:pt x="501507" y="679114"/>
                  </a:cubicBezTo>
                  <a:cubicBezTo>
                    <a:pt x="499491" y="677098"/>
                    <a:pt x="497691" y="676738"/>
                    <a:pt x="494954" y="676161"/>
                  </a:cubicBezTo>
                  <a:cubicBezTo>
                    <a:pt x="490705" y="675297"/>
                    <a:pt x="484944" y="674145"/>
                    <a:pt x="479975" y="666296"/>
                  </a:cubicBezTo>
                  <a:cubicBezTo>
                    <a:pt x="475366" y="659094"/>
                    <a:pt x="474646" y="648004"/>
                    <a:pt x="473998" y="638282"/>
                  </a:cubicBezTo>
                  <a:cubicBezTo>
                    <a:pt x="473782" y="634969"/>
                    <a:pt x="473637" y="631945"/>
                    <a:pt x="473278" y="629424"/>
                  </a:cubicBezTo>
                  <a:cubicBezTo>
                    <a:pt x="469028" y="598386"/>
                    <a:pt x="468164" y="567996"/>
                    <a:pt x="468164" y="531773"/>
                  </a:cubicBezTo>
                  <a:cubicBezTo>
                    <a:pt x="468164" y="518378"/>
                    <a:pt x="466364" y="504264"/>
                    <a:pt x="464636" y="490581"/>
                  </a:cubicBezTo>
                  <a:cubicBezTo>
                    <a:pt x="462619" y="474594"/>
                    <a:pt x="460531" y="458102"/>
                    <a:pt x="461251" y="442547"/>
                  </a:cubicBezTo>
                  <a:cubicBezTo>
                    <a:pt x="462404" y="417775"/>
                    <a:pt x="478535" y="404884"/>
                    <a:pt x="494161" y="392353"/>
                  </a:cubicBezTo>
                  <a:cubicBezTo>
                    <a:pt x="496898" y="390193"/>
                    <a:pt x="499634" y="387961"/>
                    <a:pt x="502299" y="385728"/>
                  </a:cubicBezTo>
                  <a:cubicBezTo>
                    <a:pt x="517998" y="372478"/>
                    <a:pt x="524408" y="360019"/>
                    <a:pt x="527792" y="336471"/>
                  </a:cubicBezTo>
                  <a:cubicBezTo>
                    <a:pt x="531177" y="312706"/>
                    <a:pt x="537010" y="284620"/>
                    <a:pt x="553933" y="256607"/>
                  </a:cubicBezTo>
                  <a:cubicBezTo>
                    <a:pt x="559118" y="248037"/>
                    <a:pt x="564016" y="242204"/>
                    <a:pt x="567976" y="237523"/>
                  </a:cubicBezTo>
                  <a:cubicBezTo>
                    <a:pt x="576402" y="227513"/>
                    <a:pt x="580650" y="222472"/>
                    <a:pt x="578850" y="201948"/>
                  </a:cubicBezTo>
                  <a:cubicBezTo>
                    <a:pt x="578635" y="199356"/>
                    <a:pt x="578058" y="196619"/>
                    <a:pt x="577482" y="193738"/>
                  </a:cubicBezTo>
                  <a:cubicBezTo>
                    <a:pt x="575754" y="185025"/>
                    <a:pt x="573593" y="174151"/>
                    <a:pt x="579571" y="164861"/>
                  </a:cubicBezTo>
                  <a:cubicBezTo>
                    <a:pt x="582811" y="159820"/>
                    <a:pt x="587924" y="157587"/>
                    <a:pt x="592389" y="155571"/>
                  </a:cubicBezTo>
                  <a:cubicBezTo>
                    <a:pt x="595702" y="154131"/>
                    <a:pt x="598870" y="152690"/>
                    <a:pt x="600454" y="150530"/>
                  </a:cubicBezTo>
                  <a:cubicBezTo>
                    <a:pt x="607944" y="140376"/>
                    <a:pt x="608232" y="120284"/>
                    <a:pt x="608448" y="102641"/>
                  </a:cubicBezTo>
                  <a:cubicBezTo>
                    <a:pt x="608520" y="95295"/>
                    <a:pt x="608664" y="88310"/>
                    <a:pt x="609169" y="82044"/>
                  </a:cubicBezTo>
                  <a:cubicBezTo>
                    <a:pt x="596350" y="81828"/>
                    <a:pt x="583675" y="79668"/>
                    <a:pt x="571289" y="77652"/>
                  </a:cubicBezTo>
                  <a:lnTo>
                    <a:pt x="561135" y="75995"/>
                  </a:lnTo>
                  <a:lnTo>
                    <a:pt x="560271" y="72107"/>
                  </a:lnTo>
                  <a:cubicBezTo>
                    <a:pt x="555806" y="52375"/>
                    <a:pt x="566104" y="47622"/>
                    <a:pt x="573593" y="44093"/>
                  </a:cubicBezTo>
                  <a:cubicBezTo>
                    <a:pt x="577338" y="42365"/>
                    <a:pt x="580939" y="40708"/>
                    <a:pt x="583315" y="37324"/>
                  </a:cubicBezTo>
                  <a:cubicBezTo>
                    <a:pt x="588716" y="29690"/>
                    <a:pt x="588068" y="18240"/>
                    <a:pt x="587420" y="7078"/>
                  </a:cubicBezTo>
                  <a:cubicBezTo>
                    <a:pt x="587420" y="6358"/>
                    <a:pt x="587348" y="5637"/>
                    <a:pt x="587276" y="4989"/>
                  </a:cubicBezTo>
                  <a:cubicBezTo>
                    <a:pt x="547524" y="-5021"/>
                    <a:pt x="495818" y="2181"/>
                    <a:pt x="453978" y="7942"/>
                  </a:cubicBezTo>
                  <a:cubicBezTo>
                    <a:pt x="447640" y="8806"/>
                    <a:pt x="441591" y="9670"/>
                    <a:pt x="435686" y="10390"/>
                  </a:cubicBezTo>
                  <a:cubicBezTo>
                    <a:pt x="380524" y="17592"/>
                    <a:pt x="329393" y="24217"/>
                    <a:pt x="274375" y="24217"/>
                  </a:cubicBezTo>
                  <a:cubicBezTo>
                    <a:pt x="248809" y="24217"/>
                    <a:pt x="223101" y="25946"/>
                    <a:pt x="198255" y="27674"/>
                  </a:cubicBezTo>
                  <a:cubicBezTo>
                    <a:pt x="172978" y="29402"/>
                    <a:pt x="146837" y="31202"/>
                    <a:pt x="120768" y="31131"/>
                  </a:cubicBezTo>
                  <a:cubicBezTo>
                    <a:pt x="110038" y="30986"/>
                    <a:pt x="97580" y="31995"/>
                    <a:pt x="84041" y="32931"/>
                  </a:cubicBezTo>
                  <a:cubicBezTo>
                    <a:pt x="55379" y="34947"/>
                    <a:pt x="23405" y="37108"/>
                    <a:pt x="0" y="31491"/>
                  </a:cubicBezTo>
                  <a:lnTo>
                    <a:pt x="20525" y="175087"/>
                  </a:lnTo>
                  <a:lnTo>
                    <a:pt x="20525" y="448021"/>
                  </a:lnTo>
                  <a:cubicBezTo>
                    <a:pt x="20525" y="448021"/>
                    <a:pt x="86202" y="480859"/>
                    <a:pt x="86202" y="480859"/>
                  </a:cubicBezTo>
                  <a:lnTo>
                    <a:pt x="86202" y="751848"/>
                  </a:lnTo>
                  <a:lnTo>
                    <a:pt x="109246" y="787783"/>
                  </a:lnTo>
                  <a:cubicBezTo>
                    <a:pt x="193359" y="767403"/>
                    <a:pt x="279127" y="753361"/>
                    <a:pt x="360935" y="740830"/>
                  </a:cubicBezTo>
                  <a:cubicBezTo>
                    <a:pt x="406737" y="733773"/>
                    <a:pt x="443968" y="726499"/>
                    <a:pt x="478246" y="717858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6255694" y="4760599"/>
              <a:ext cx="562799" cy="380884"/>
            </a:xfrm>
            <a:custGeom>
              <a:rect b="b" l="l" r="r" t="t"/>
              <a:pathLst>
                <a:path extrusionOk="0" h="441605" w="652520">
                  <a:moveTo>
                    <a:pt x="612193" y="393702"/>
                  </a:moveTo>
                  <a:cubicBezTo>
                    <a:pt x="605927" y="378867"/>
                    <a:pt x="610392" y="354310"/>
                    <a:pt x="610392" y="338179"/>
                  </a:cubicBezTo>
                  <a:cubicBezTo>
                    <a:pt x="610392" y="320607"/>
                    <a:pt x="609024" y="310309"/>
                    <a:pt x="611473" y="302892"/>
                  </a:cubicBezTo>
                  <a:lnTo>
                    <a:pt x="608088" y="299291"/>
                  </a:lnTo>
                  <a:lnTo>
                    <a:pt x="607872" y="297419"/>
                  </a:lnTo>
                  <a:cubicBezTo>
                    <a:pt x="605424" y="277687"/>
                    <a:pt x="596998" y="246073"/>
                    <a:pt x="589364" y="228429"/>
                  </a:cubicBezTo>
                  <a:cubicBezTo>
                    <a:pt x="587420" y="223892"/>
                    <a:pt x="583747" y="220075"/>
                    <a:pt x="579858" y="215971"/>
                  </a:cubicBezTo>
                  <a:cubicBezTo>
                    <a:pt x="574457" y="210282"/>
                    <a:pt x="568264" y="203800"/>
                    <a:pt x="566536" y="194582"/>
                  </a:cubicBezTo>
                  <a:cubicBezTo>
                    <a:pt x="564952" y="186013"/>
                    <a:pt x="567616" y="178811"/>
                    <a:pt x="569920" y="172474"/>
                  </a:cubicBezTo>
                  <a:cubicBezTo>
                    <a:pt x="570929" y="169737"/>
                    <a:pt x="571865" y="167073"/>
                    <a:pt x="572441" y="164480"/>
                  </a:cubicBezTo>
                  <a:cubicBezTo>
                    <a:pt x="531897" y="159223"/>
                    <a:pt x="491785" y="161456"/>
                    <a:pt x="449513" y="163832"/>
                  </a:cubicBezTo>
                  <a:lnTo>
                    <a:pt x="428701" y="164985"/>
                  </a:lnTo>
                  <a:cubicBezTo>
                    <a:pt x="421788" y="165345"/>
                    <a:pt x="413793" y="166137"/>
                    <a:pt x="405224" y="167073"/>
                  </a:cubicBezTo>
                  <a:cubicBezTo>
                    <a:pt x="381747" y="169449"/>
                    <a:pt x="355246" y="172186"/>
                    <a:pt x="336738" y="167073"/>
                  </a:cubicBezTo>
                  <a:cubicBezTo>
                    <a:pt x="327089" y="164409"/>
                    <a:pt x="321183" y="160520"/>
                    <a:pt x="318303" y="154759"/>
                  </a:cubicBezTo>
                  <a:cubicBezTo>
                    <a:pt x="313694" y="145757"/>
                    <a:pt x="317582" y="135315"/>
                    <a:pt x="322983" y="120912"/>
                  </a:cubicBezTo>
                  <a:cubicBezTo>
                    <a:pt x="327953" y="107517"/>
                    <a:pt x="334722" y="96067"/>
                    <a:pt x="341347" y="84977"/>
                  </a:cubicBezTo>
                  <a:cubicBezTo>
                    <a:pt x="345596" y="77775"/>
                    <a:pt x="350061" y="70286"/>
                    <a:pt x="353806" y="62508"/>
                  </a:cubicBezTo>
                  <a:cubicBezTo>
                    <a:pt x="358487" y="52930"/>
                    <a:pt x="362376" y="42560"/>
                    <a:pt x="366120" y="32551"/>
                  </a:cubicBezTo>
                  <a:cubicBezTo>
                    <a:pt x="370153" y="21748"/>
                    <a:pt x="374402" y="10658"/>
                    <a:pt x="379731" y="0"/>
                  </a:cubicBezTo>
                  <a:cubicBezTo>
                    <a:pt x="375915" y="1080"/>
                    <a:pt x="372170" y="2016"/>
                    <a:pt x="368641" y="2881"/>
                  </a:cubicBezTo>
                  <a:cubicBezTo>
                    <a:pt x="333930" y="11594"/>
                    <a:pt x="296339" y="19012"/>
                    <a:pt x="250177" y="26069"/>
                  </a:cubicBezTo>
                  <a:cubicBezTo>
                    <a:pt x="169881" y="38384"/>
                    <a:pt x="85841" y="52066"/>
                    <a:pt x="3384" y="71870"/>
                  </a:cubicBezTo>
                  <a:lnTo>
                    <a:pt x="32695" y="117455"/>
                  </a:lnTo>
                  <a:lnTo>
                    <a:pt x="32695" y="225621"/>
                  </a:lnTo>
                  <a:lnTo>
                    <a:pt x="32047" y="226845"/>
                  </a:lnTo>
                  <a:cubicBezTo>
                    <a:pt x="8426" y="274086"/>
                    <a:pt x="1008" y="366840"/>
                    <a:pt x="0" y="380451"/>
                  </a:cubicBezTo>
                  <a:cubicBezTo>
                    <a:pt x="47601" y="368857"/>
                    <a:pt x="99019" y="366840"/>
                    <a:pt x="145181" y="360647"/>
                  </a:cubicBezTo>
                  <a:cubicBezTo>
                    <a:pt x="157711" y="358991"/>
                    <a:pt x="170530" y="356254"/>
                    <a:pt x="182700" y="354094"/>
                  </a:cubicBezTo>
                  <a:cubicBezTo>
                    <a:pt x="191126" y="367272"/>
                    <a:pt x="212802" y="386860"/>
                    <a:pt x="227565" y="391325"/>
                  </a:cubicBezTo>
                  <a:cubicBezTo>
                    <a:pt x="244560" y="389885"/>
                    <a:pt x="252842" y="366840"/>
                    <a:pt x="267605" y="361655"/>
                  </a:cubicBezTo>
                  <a:cubicBezTo>
                    <a:pt x="279127" y="357622"/>
                    <a:pt x="297058" y="367417"/>
                    <a:pt x="307572" y="371881"/>
                  </a:cubicBezTo>
                  <a:cubicBezTo>
                    <a:pt x="335730" y="383908"/>
                    <a:pt x="362880" y="403063"/>
                    <a:pt x="387076" y="421283"/>
                  </a:cubicBezTo>
                  <a:cubicBezTo>
                    <a:pt x="400543" y="431437"/>
                    <a:pt x="408608" y="443103"/>
                    <a:pt x="427620" y="441447"/>
                  </a:cubicBezTo>
                  <a:cubicBezTo>
                    <a:pt x="446848" y="439791"/>
                    <a:pt x="457290" y="421427"/>
                    <a:pt x="477670" y="421283"/>
                  </a:cubicBezTo>
                  <a:cubicBezTo>
                    <a:pt x="491713" y="421139"/>
                    <a:pt x="512453" y="439287"/>
                    <a:pt x="525272" y="428989"/>
                  </a:cubicBezTo>
                  <a:cubicBezTo>
                    <a:pt x="536361" y="420059"/>
                    <a:pt x="527432" y="389813"/>
                    <a:pt x="528152" y="376634"/>
                  </a:cubicBezTo>
                  <a:cubicBezTo>
                    <a:pt x="560343" y="373610"/>
                    <a:pt x="565600" y="390029"/>
                    <a:pt x="582162" y="411273"/>
                  </a:cubicBezTo>
                  <a:cubicBezTo>
                    <a:pt x="600671" y="435038"/>
                    <a:pt x="623787" y="440439"/>
                    <a:pt x="652520" y="433453"/>
                  </a:cubicBezTo>
                  <a:cubicBezTo>
                    <a:pt x="647768" y="416026"/>
                    <a:pt x="620042" y="412569"/>
                    <a:pt x="612121" y="393774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6538627" y="4313827"/>
              <a:ext cx="443469" cy="699383"/>
            </a:xfrm>
            <a:custGeom>
              <a:rect b="b" l="l" r="r" t="t"/>
              <a:pathLst>
                <a:path extrusionOk="0" h="810879" w="514167">
                  <a:moveTo>
                    <a:pt x="509289" y="727343"/>
                  </a:moveTo>
                  <a:cubicBezTo>
                    <a:pt x="501368" y="718846"/>
                    <a:pt x="483364" y="719350"/>
                    <a:pt x="465936" y="719854"/>
                  </a:cubicBezTo>
                  <a:cubicBezTo>
                    <a:pt x="447717" y="720430"/>
                    <a:pt x="430506" y="720862"/>
                    <a:pt x="420856" y="711572"/>
                  </a:cubicBezTo>
                  <a:cubicBezTo>
                    <a:pt x="414303" y="705307"/>
                    <a:pt x="413295" y="687159"/>
                    <a:pt x="413582" y="651368"/>
                  </a:cubicBezTo>
                  <a:cubicBezTo>
                    <a:pt x="413582" y="642871"/>
                    <a:pt x="413726" y="635525"/>
                    <a:pt x="413367" y="632141"/>
                  </a:cubicBezTo>
                  <a:cubicBezTo>
                    <a:pt x="410126" y="601102"/>
                    <a:pt x="404869" y="566320"/>
                    <a:pt x="397451" y="525992"/>
                  </a:cubicBezTo>
                  <a:cubicBezTo>
                    <a:pt x="383553" y="450521"/>
                    <a:pt x="376927" y="384340"/>
                    <a:pt x="389890" y="306637"/>
                  </a:cubicBezTo>
                  <a:cubicBezTo>
                    <a:pt x="395939" y="270485"/>
                    <a:pt x="397523" y="233254"/>
                    <a:pt x="399107" y="197247"/>
                  </a:cubicBezTo>
                  <a:cubicBezTo>
                    <a:pt x="400476" y="165201"/>
                    <a:pt x="401988" y="132074"/>
                    <a:pt x="406453" y="99740"/>
                  </a:cubicBezTo>
                  <a:cubicBezTo>
                    <a:pt x="407245" y="94267"/>
                    <a:pt x="408181" y="88362"/>
                    <a:pt x="409189" y="82240"/>
                  </a:cubicBezTo>
                  <a:cubicBezTo>
                    <a:pt x="413582" y="55739"/>
                    <a:pt x="418840" y="23045"/>
                    <a:pt x="411494" y="0"/>
                  </a:cubicBezTo>
                  <a:cubicBezTo>
                    <a:pt x="408469" y="504"/>
                    <a:pt x="405301" y="936"/>
                    <a:pt x="402276" y="1368"/>
                  </a:cubicBezTo>
                  <a:cubicBezTo>
                    <a:pt x="317012" y="14475"/>
                    <a:pt x="228938" y="27870"/>
                    <a:pt x="142233" y="28950"/>
                  </a:cubicBezTo>
                  <a:cubicBezTo>
                    <a:pt x="140433" y="31470"/>
                    <a:pt x="138416" y="33919"/>
                    <a:pt x="136255" y="36511"/>
                  </a:cubicBezTo>
                  <a:cubicBezTo>
                    <a:pt x="132367" y="41120"/>
                    <a:pt x="127974" y="46377"/>
                    <a:pt x="123293" y="54155"/>
                  </a:cubicBezTo>
                  <a:cubicBezTo>
                    <a:pt x="107450" y="80368"/>
                    <a:pt x="101977" y="107013"/>
                    <a:pt x="98736" y="129626"/>
                  </a:cubicBezTo>
                  <a:cubicBezTo>
                    <a:pt x="95424" y="152382"/>
                    <a:pt x="89590" y="168873"/>
                    <a:pt x="69211" y="186157"/>
                  </a:cubicBezTo>
                  <a:cubicBezTo>
                    <a:pt x="66402" y="188533"/>
                    <a:pt x="63593" y="190766"/>
                    <a:pt x="60785" y="192998"/>
                  </a:cubicBezTo>
                  <a:cubicBezTo>
                    <a:pt x="45950" y="204808"/>
                    <a:pt x="33204" y="215107"/>
                    <a:pt x="32267" y="234550"/>
                  </a:cubicBezTo>
                  <a:cubicBezTo>
                    <a:pt x="31547" y="249097"/>
                    <a:pt x="33492" y="264364"/>
                    <a:pt x="35580" y="280567"/>
                  </a:cubicBezTo>
                  <a:cubicBezTo>
                    <a:pt x="37380" y="294610"/>
                    <a:pt x="39180" y="309085"/>
                    <a:pt x="39180" y="323200"/>
                  </a:cubicBezTo>
                  <a:cubicBezTo>
                    <a:pt x="39180" y="358919"/>
                    <a:pt x="40045" y="388877"/>
                    <a:pt x="44222" y="419267"/>
                  </a:cubicBezTo>
                  <a:cubicBezTo>
                    <a:pt x="44581" y="422075"/>
                    <a:pt x="44870" y="425388"/>
                    <a:pt x="45014" y="428989"/>
                  </a:cubicBezTo>
                  <a:cubicBezTo>
                    <a:pt x="45518" y="436910"/>
                    <a:pt x="46166" y="446776"/>
                    <a:pt x="49118" y="451457"/>
                  </a:cubicBezTo>
                  <a:cubicBezTo>
                    <a:pt x="51423" y="455058"/>
                    <a:pt x="53080" y="455418"/>
                    <a:pt x="56536" y="456138"/>
                  </a:cubicBezTo>
                  <a:cubicBezTo>
                    <a:pt x="59921" y="456858"/>
                    <a:pt x="64530" y="457794"/>
                    <a:pt x="69066" y="462259"/>
                  </a:cubicBezTo>
                  <a:cubicBezTo>
                    <a:pt x="87358" y="480623"/>
                    <a:pt x="78501" y="495314"/>
                    <a:pt x="69859" y="509500"/>
                  </a:cubicBezTo>
                  <a:cubicBezTo>
                    <a:pt x="68419" y="511877"/>
                    <a:pt x="66906" y="514397"/>
                    <a:pt x="65394" y="517062"/>
                  </a:cubicBezTo>
                  <a:cubicBezTo>
                    <a:pt x="58697" y="528944"/>
                    <a:pt x="53799" y="542051"/>
                    <a:pt x="49046" y="554653"/>
                  </a:cubicBezTo>
                  <a:cubicBezTo>
                    <a:pt x="45158" y="564879"/>
                    <a:pt x="41197" y="575465"/>
                    <a:pt x="36300" y="585619"/>
                  </a:cubicBezTo>
                  <a:cubicBezTo>
                    <a:pt x="32339" y="593757"/>
                    <a:pt x="27730" y="601463"/>
                    <a:pt x="23338" y="608880"/>
                  </a:cubicBezTo>
                  <a:cubicBezTo>
                    <a:pt x="16784" y="620042"/>
                    <a:pt x="10519" y="630556"/>
                    <a:pt x="6126" y="642439"/>
                  </a:cubicBezTo>
                  <a:cubicBezTo>
                    <a:pt x="1733" y="654177"/>
                    <a:pt x="-1508" y="663035"/>
                    <a:pt x="725" y="667356"/>
                  </a:cubicBezTo>
                  <a:cubicBezTo>
                    <a:pt x="2022" y="669876"/>
                    <a:pt x="5766" y="672036"/>
                    <a:pt x="11888" y="673693"/>
                  </a:cubicBezTo>
                  <a:cubicBezTo>
                    <a:pt x="28234" y="678230"/>
                    <a:pt x="53583" y="675637"/>
                    <a:pt x="76052" y="673333"/>
                  </a:cubicBezTo>
                  <a:cubicBezTo>
                    <a:pt x="84766" y="672469"/>
                    <a:pt x="93047" y="671604"/>
                    <a:pt x="100105" y="671244"/>
                  </a:cubicBezTo>
                  <a:lnTo>
                    <a:pt x="120916" y="670092"/>
                  </a:lnTo>
                  <a:cubicBezTo>
                    <a:pt x="163837" y="667716"/>
                    <a:pt x="208126" y="665195"/>
                    <a:pt x="251838" y="671604"/>
                  </a:cubicBezTo>
                  <a:lnTo>
                    <a:pt x="256808" y="672325"/>
                  </a:lnTo>
                  <a:lnTo>
                    <a:pt x="256808" y="677294"/>
                  </a:lnTo>
                  <a:cubicBezTo>
                    <a:pt x="256951" y="683703"/>
                    <a:pt x="254863" y="689392"/>
                    <a:pt x="253063" y="694433"/>
                  </a:cubicBezTo>
                  <a:cubicBezTo>
                    <a:pt x="250974" y="700050"/>
                    <a:pt x="249174" y="704947"/>
                    <a:pt x="250182" y="710348"/>
                  </a:cubicBezTo>
                  <a:cubicBezTo>
                    <a:pt x="251263" y="716181"/>
                    <a:pt x="255511" y="720646"/>
                    <a:pt x="260409" y="725831"/>
                  </a:cubicBezTo>
                  <a:cubicBezTo>
                    <a:pt x="264801" y="730440"/>
                    <a:pt x="269410" y="735265"/>
                    <a:pt x="272218" y="741746"/>
                  </a:cubicBezTo>
                  <a:cubicBezTo>
                    <a:pt x="279924" y="759678"/>
                    <a:pt x="288134" y="789924"/>
                    <a:pt x="291158" y="810880"/>
                  </a:cubicBezTo>
                  <a:cubicBezTo>
                    <a:pt x="294903" y="808071"/>
                    <a:pt x="300088" y="805407"/>
                    <a:pt x="307433" y="802382"/>
                  </a:cubicBezTo>
                  <a:cubicBezTo>
                    <a:pt x="341856" y="787979"/>
                    <a:pt x="372966" y="767671"/>
                    <a:pt x="409909" y="759678"/>
                  </a:cubicBezTo>
                  <a:cubicBezTo>
                    <a:pt x="443252" y="752476"/>
                    <a:pt x="481780" y="763783"/>
                    <a:pt x="513898" y="752476"/>
                  </a:cubicBezTo>
                  <a:lnTo>
                    <a:pt x="513898" y="748155"/>
                  </a:lnTo>
                  <a:cubicBezTo>
                    <a:pt x="514834" y="738290"/>
                    <a:pt x="513322" y="731736"/>
                    <a:pt x="509433" y="727487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6879226" y="4291150"/>
              <a:ext cx="430249" cy="667458"/>
            </a:xfrm>
            <a:custGeom>
              <a:rect b="b" l="l" r="r" t="t"/>
              <a:pathLst>
                <a:path extrusionOk="0" h="773864" w="498840">
                  <a:moveTo>
                    <a:pt x="152596" y="727703"/>
                  </a:moveTo>
                  <a:cubicBezTo>
                    <a:pt x="149715" y="724391"/>
                    <a:pt x="146763" y="722086"/>
                    <a:pt x="143882" y="719854"/>
                  </a:cubicBezTo>
                  <a:cubicBezTo>
                    <a:pt x="137401" y="714813"/>
                    <a:pt x="130704" y="709556"/>
                    <a:pt x="128183" y="695081"/>
                  </a:cubicBezTo>
                  <a:cubicBezTo>
                    <a:pt x="126095" y="683343"/>
                    <a:pt x="127895" y="673909"/>
                    <a:pt x="133584" y="667211"/>
                  </a:cubicBezTo>
                  <a:cubicBezTo>
                    <a:pt x="144459" y="654249"/>
                    <a:pt x="166135" y="654393"/>
                    <a:pt x="186947" y="654465"/>
                  </a:cubicBezTo>
                  <a:cubicBezTo>
                    <a:pt x="195372" y="654465"/>
                    <a:pt x="203294" y="654609"/>
                    <a:pt x="209631" y="653673"/>
                  </a:cubicBezTo>
                  <a:cubicBezTo>
                    <a:pt x="222378" y="651944"/>
                    <a:pt x="234620" y="648704"/>
                    <a:pt x="247583" y="645319"/>
                  </a:cubicBezTo>
                  <a:cubicBezTo>
                    <a:pt x="257520" y="642727"/>
                    <a:pt x="267747" y="640062"/>
                    <a:pt x="278189" y="638118"/>
                  </a:cubicBezTo>
                  <a:cubicBezTo>
                    <a:pt x="295256" y="634949"/>
                    <a:pt x="310667" y="636533"/>
                    <a:pt x="325574" y="638118"/>
                  </a:cubicBezTo>
                  <a:cubicBezTo>
                    <a:pt x="332055" y="638838"/>
                    <a:pt x="338681" y="639486"/>
                    <a:pt x="345522" y="639846"/>
                  </a:cubicBezTo>
                  <a:cubicBezTo>
                    <a:pt x="367054" y="640854"/>
                    <a:pt x="387290" y="636966"/>
                    <a:pt x="408750" y="632789"/>
                  </a:cubicBezTo>
                  <a:lnTo>
                    <a:pt x="419264" y="630772"/>
                  </a:lnTo>
                  <a:cubicBezTo>
                    <a:pt x="423441" y="629980"/>
                    <a:pt x="429059" y="629116"/>
                    <a:pt x="435467" y="628108"/>
                  </a:cubicBezTo>
                  <a:cubicBezTo>
                    <a:pt x="455200" y="625083"/>
                    <a:pt x="491711" y="619538"/>
                    <a:pt x="498840" y="612193"/>
                  </a:cubicBezTo>
                  <a:cubicBezTo>
                    <a:pt x="497040" y="605711"/>
                    <a:pt x="495167" y="599158"/>
                    <a:pt x="492791" y="592605"/>
                  </a:cubicBezTo>
                  <a:cubicBezTo>
                    <a:pt x="490271" y="585547"/>
                    <a:pt x="487030" y="578346"/>
                    <a:pt x="483645" y="570712"/>
                  </a:cubicBezTo>
                  <a:cubicBezTo>
                    <a:pt x="476588" y="554941"/>
                    <a:pt x="469314" y="538594"/>
                    <a:pt x="467802" y="522319"/>
                  </a:cubicBezTo>
                  <a:cubicBezTo>
                    <a:pt x="466506" y="507700"/>
                    <a:pt x="468378" y="494377"/>
                    <a:pt x="470251" y="481415"/>
                  </a:cubicBezTo>
                  <a:cubicBezTo>
                    <a:pt x="473275" y="460603"/>
                    <a:pt x="476083" y="440943"/>
                    <a:pt x="463913" y="418979"/>
                  </a:cubicBezTo>
                  <a:cubicBezTo>
                    <a:pt x="442237" y="379803"/>
                    <a:pt x="433739" y="344156"/>
                    <a:pt x="423945" y="302964"/>
                  </a:cubicBezTo>
                  <a:cubicBezTo>
                    <a:pt x="418977" y="282080"/>
                    <a:pt x="408319" y="261196"/>
                    <a:pt x="398020" y="241031"/>
                  </a:cubicBezTo>
                  <a:cubicBezTo>
                    <a:pt x="390171" y="225621"/>
                    <a:pt x="382033" y="209633"/>
                    <a:pt x="376344" y="193646"/>
                  </a:cubicBezTo>
                  <a:cubicBezTo>
                    <a:pt x="352147" y="125089"/>
                    <a:pt x="337313" y="61644"/>
                    <a:pt x="330759" y="0"/>
                  </a:cubicBezTo>
                  <a:cubicBezTo>
                    <a:pt x="258529" y="432"/>
                    <a:pt x="185434" y="2809"/>
                    <a:pt x="113780" y="12099"/>
                  </a:cubicBezTo>
                  <a:cubicBezTo>
                    <a:pt x="85551" y="15771"/>
                    <a:pt x="56889" y="20020"/>
                    <a:pt x="28587" y="24341"/>
                  </a:cubicBezTo>
                  <a:cubicBezTo>
                    <a:pt x="36005" y="49906"/>
                    <a:pt x="30676" y="83104"/>
                    <a:pt x="26211" y="110254"/>
                  </a:cubicBezTo>
                  <a:cubicBezTo>
                    <a:pt x="25203" y="116303"/>
                    <a:pt x="24266" y="122136"/>
                    <a:pt x="23474" y="127537"/>
                  </a:cubicBezTo>
                  <a:cubicBezTo>
                    <a:pt x="19010" y="159367"/>
                    <a:pt x="17570" y="192206"/>
                    <a:pt x="16201" y="223964"/>
                  </a:cubicBezTo>
                  <a:cubicBezTo>
                    <a:pt x="14617" y="260331"/>
                    <a:pt x="12961" y="297923"/>
                    <a:pt x="6840" y="334794"/>
                  </a:cubicBezTo>
                  <a:cubicBezTo>
                    <a:pt x="-5907" y="410769"/>
                    <a:pt x="646" y="475870"/>
                    <a:pt x="14328" y="550116"/>
                  </a:cubicBezTo>
                  <a:cubicBezTo>
                    <a:pt x="21818" y="590804"/>
                    <a:pt x="27075" y="625875"/>
                    <a:pt x="30387" y="657202"/>
                  </a:cubicBezTo>
                  <a:cubicBezTo>
                    <a:pt x="30820" y="661234"/>
                    <a:pt x="30748" y="668508"/>
                    <a:pt x="30676" y="677726"/>
                  </a:cubicBezTo>
                  <a:cubicBezTo>
                    <a:pt x="30532" y="691768"/>
                    <a:pt x="30316" y="724607"/>
                    <a:pt x="34349" y="729432"/>
                  </a:cubicBezTo>
                  <a:cubicBezTo>
                    <a:pt x="40398" y="735193"/>
                    <a:pt x="55881" y="734761"/>
                    <a:pt x="70860" y="734401"/>
                  </a:cubicBezTo>
                  <a:cubicBezTo>
                    <a:pt x="90952" y="733753"/>
                    <a:pt x="111620" y="733248"/>
                    <a:pt x="123214" y="745635"/>
                  </a:cubicBezTo>
                  <a:cubicBezTo>
                    <a:pt x="129336" y="752188"/>
                    <a:pt x="131856" y="761694"/>
                    <a:pt x="130848" y="773865"/>
                  </a:cubicBezTo>
                  <a:cubicBezTo>
                    <a:pt x="146259" y="766591"/>
                    <a:pt x="149427" y="762846"/>
                    <a:pt x="163038" y="762774"/>
                  </a:cubicBezTo>
                  <a:lnTo>
                    <a:pt x="162678" y="760686"/>
                  </a:lnTo>
                  <a:cubicBezTo>
                    <a:pt x="162606" y="743907"/>
                    <a:pt x="162534" y="738794"/>
                    <a:pt x="152668" y="727703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7174712" y="4272822"/>
              <a:ext cx="581246" cy="597706"/>
            </a:xfrm>
            <a:custGeom>
              <a:rect b="b" l="l" r="r" t="t"/>
              <a:pathLst>
                <a:path extrusionOk="0" h="692992" w="673908">
                  <a:moveTo>
                    <a:pt x="673764" y="419771"/>
                  </a:moveTo>
                  <a:lnTo>
                    <a:pt x="673764" y="419771"/>
                  </a:lnTo>
                  <a:cubicBezTo>
                    <a:pt x="632933" y="401551"/>
                    <a:pt x="588572" y="331481"/>
                    <a:pt x="579642" y="294538"/>
                  </a:cubicBezTo>
                  <a:cubicBezTo>
                    <a:pt x="573953" y="271205"/>
                    <a:pt x="554221" y="259467"/>
                    <a:pt x="533409" y="247081"/>
                  </a:cubicBezTo>
                  <a:cubicBezTo>
                    <a:pt x="516341" y="236927"/>
                    <a:pt x="498626" y="226413"/>
                    <a:pt x="486383" y="208769"/>
                  </a:cubicBezTo>
                  <a:cubicBezTo>
                    <a:pt x="482782" y="203584"/>
                    <a:pt x="479831" y="198831"/>
                    <a:pt x="477022" y="194366"/>
                  </a:cubicBezTo>
                  <a:cubicBezTo>
                    <a:pt x="468668" y="181044"/>
                    <a:pt x="462691" y="171394"/>
                    <a:pt x="446560" y="160303"/>
                  </a:cubicBezTo>
                  <a:cubicBezTo>
                    <a:pt x="443031" y="157855"/>
                    <a:pt x="439646" y="155623"/>
                    <a:pt x="436406" y="153534"/>
                  </a:cubicBezTo>
                  <a:cubicBezTo>
                    <a:pt x="422435" y="144316"/>
                    <a:pt x="411417" y="137043"/>
                    <a:pt x="401551" y="121992"/>
                  </a:cubicBezTo>
                  <a:lnTo>
                    <a:pt x="395934" y="113278"/>
                  </a:lnTo>
                  <a:cubicBezTo>
                    <a:pt x="389021" y="102548"/>
                    <a:pt x="382539" y="92466"/>
                    <a:pt x="374833" y="82888"/>
                  </a:cubicBezTo>
                  <a:cubicBezTo>
                    <a:pt x="366264" y="72230"/>
                    <a:pt x="361511" y="71150"/>
                    <a:pt x="352725" y="69206"/>
                  </a:cubicBezTo>
                  <a:cubicBezTo>
                    <a:pt x="348260" y="68197"/>
                    <a:pt x="342643" y="66973"/>
                    <a:pt x="335730" y="64165"/>
                  </a:cubicBezTo>
                  <a:lnTo>
                    <a:pt x="332561" y="62868"/>
                  </a:lnTo>
                  <a:lnTo>
                    <a:pt x="332129" y="59484"/>
                  </a:lnTo>
                  <a:cubicBezTo>
                    <a:pt x="330761" y="49402"/>
                    <a:pt x="325000" y="42416"/>
                    <a:pt x="318807" y="34999"/>
                  </a:cubicBezTo>
                  <a:cubicBezTo>
                    <a:pt x="311245" y="25853"/>
                    <a:pt x="302891" y="15483"/>
                    <a:pt x="306060" y="0"/>
                  </a:cubicBezTo>
                  <a:cubicBezTo>
                    <a:pt x="246936" y="12746"/>
                    <a:pt x="185796" y="21388"/>
                    <a:pt x="123504" y="21388"/>
                  </a:cubicBezTo>
                  <a:cubicBezTo>
                    <a:pt x="106221" y="21388"/>
                    <a:pt x="89009" y="21388"/>
                    <a:pt x="71726" y="21244"/>
                  </a:cubicBezTo>
                  <a:cubicBezTo>
                    <a:pt x="48033" y="21100"/>
                    <a:pt x="24052" y="21028"/>
                    <a:pt x="0" y="21100"/>
                  </a:cubicBezTo>
                  <a:cubicBezTo>
                    <a:pt x="6481" y="81520"/>
                    <a:pt x="21100" y="143668"/>
                    <a:pt x="44865" y="210929"/>
                  </a:cubicBezTo>
                  <a:cubicBezTo>
                    <a:pt x="50266" y="226197"/>
                    <a:pt x="58187" y="241824"/>
                    <a:pt x="65893" y="256947"/>
                  </a:cubicBezTo>
                  <a:cubicBezTo>
                    <a:pt x="76479" y="277759"/>
                    <a:pt x="87497" y="299291"/>
                    <a:pt x="92754" y="321471"/>
                  </a:cubicBezTo>
                  <a:cubicBezTo>
                    <a:pt x="102404" y="361871"/>
                    <a:pt x="110686" y="396798"/>
                    <a:pt x="131642" y="434534"/>
                  </a:cubicBezTo>
                  <a:cubicBezTo>
                    <a:pt x="145757" y="460027"/>
                    <a:pt x="142515" y="482567"/>
                    <a:pt x="139347" y="504387"/>
                  </a:cubicBezTo>
                  <a:cubicBezTo>
                    <a:pt x="137547" y="516630"/>
                    <a:pt x="135747" y="529232"/>
                    <a:pt x="136971" y="542483"/>
                  </a:cubicBezTo>
                  <a:cubicBezTo>
                    <a:pt x="138267" y="556814"/>
                    <a:pt x="145180" y="572225"/>
                    <a:pt x="151806" y="587132"/>
                  </a:cubicBezTo>
                  <a:cubicBezTo>
                    <a:pt x="155190" y="594621"/>
                    <a:pt x="158575" y="602327"/>
                    <a:pt x="161312" y="609816"/>
                  </a:cubicBezTo>
                  <a:cubicBezTo>
                    <a:pt x="164841" y="619538"/>
                    <a:pt x="167361" y="629188"/>
                    <a:pt x="169881" y="638478"/>
                  </a:cubicBezTo>
                  <a:cubicBezTo>
                    <a:pt x="172906" y="649856"/>
                    <a:pt x="175786" y="660586"/>
                    <a:pt x="180252" y="671532"/>
                  </a:cubicBezTo>
                  <a:lnTo>
                    <a:pt x="182412" y="677005"/>
                  </a:lnTo>
                  <a:cubicBezTo>
                    <a:pt x="185220" y="684113"/>
                    <a:pt x="190405" y="687930"/>
                    <a:pt x="198111" y="688455"/>
                  </a:cubicBezTo>
                  <a:cubicBezTo>
                    <a:pt x="208192" y="689248"/>
                    <a:pt x="220219" y="686295"/>
                    <a:pt x="231885" y="683559"/>
                  </a:cubicBezTo>
                  <a:cubicBezTo>
                    <a:pt x="238798" y="681974"/>
                    <a:pt x="245929" y="680246"/>
                    <a:pt x="252553" y="679382"/>
                  </a:cubicBezTo>
                  <a:cubicBezTo>
                    <a:pt x="288201" y="674557"/>
                    <a:pt x="322551" y="672901"/>
                    <a:pt x="358918" y="671100"/>
                  </a:cubicBezTo>
                  <a:lnTo>
                    <a:pt x="378650" y="670164"/>
                  </a:lnTo>
                  <a:cubicBezTo>
                    <a:pt x="399102" y="669084"/>
                    <a:pt x="419627" y="667859"/>
                    <a:pt x="440006" y="666635"/>
                  </a:cubicBezTo>
                  <a:cubicBezTo>
                    <a:pt x="459307" y="665483"/>
                    <a:pt x="478606" y="664259"/>
                    <a:pt x="497906" y="663250"/>
                  </a:cubicBezTo>
                  <a:cubicBezTo>
                    <a:pt x="517133" y="662242"/>
                    <a:pt x="523039" y="664907"/>
                    <a:pt x="537873" y="675853"/>
                  </a:cubicBezTo>
                  <a:cubicBezTo>
                    <a:pt x="541258" y="678373"/>
                    <a:pt x="544067" y="681182"/>
                    <a:pt x="546803" y="683847"/>
                  </a:cubicBezTo>
                  <a:cubicBezTo>
                    <a:pt x="552060" y="689032"/>
                    <a:pt x="555590" y="692344"/>
                    <a:pt x="560702" y="692992"/>
                  </a:cubicBezTo>
                  <a:cubicBezTo>
                    <a:pt x="561278" y="684855"/>
                    <a:pt x="565095" y="679526"/>
                    <a:pt x="568552" y="674773"/>
                  </a:cubicBezTo>
                  <a:cubicBezTo>
                    <a:pt x="571144" y="671244"/>
                    <a:pt x="573521" y="667859"/>
                    <a:pt x="574601" y="663250"/>
                  </a:cubicBezTo>
                  <a:cubicBezTo>
                    <a:pt x="575537" y="659290"/>
                    <a:pt x="574457" y="655833"/>
                    <a:pt x="573233" y="651872"/>
                  </a:cubicBezTo>
                  <a:cubicBezTo>
                    <a:pt x="571360" y="645967"/>
                    <a:pt x="568840" y="637902"/>
                    <a:pt x="576545" y="630052"/>
                  </a:cubicBezTo>
                  <a:cubicBezTo>
                    <a:pt x="589220" y="617161"/>
                    <a:pt x="637325" y="635453"/>
                    <a:pt x="644311" y="638262"/>
                  </a:cubicBezTo>
                  <a:lnTo>
                    <a:pt x="645031" y="638262"/>
                  </a:lnTo>
                  <a:cubicBezTo>
                    <a:pt x="638262" y="589508"/>
                    <a:pt x="652016" y="543419"/>
                    <a:pt x="661522" y="495601"/>
                  </a:cubicBezTo>
                  <a:cubicBezTo>
                    <a:pt x="666347" y="471189"/>
                    <a:pt x="666203" y="446128"/>
                    <a:pt x="673836" y="422795"/>
                  </a:cubicBezTo>
                  <a:cubicBezTo>
                    <a:pt x="673405" y="422579"/>
                    <a:pt x="672972" y="422435"/>
                    <a:pt x="672468" y="422075"/>
                  </a:cubicBezTo>
                  <a:lnTo>
                    <a:pt x="673908" y="419627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6665389" y="4012562"/>
              <a:ext cx="913345" cy="315841"/>
            </a:xfrm>
            <a:custGeom>
              <a:rect b="b" l="l" r="r" t="t"/>
              <a:pathLst>
                <a:path extrusionOk="0" h="366192" w="1058951">
                  <a:moveTo>
                    <a:pt x="577897" y="36295"/>
                  </a:moveTo>
                  <a:cubicBezTo>
                    <a:pt x="554924" y="38672"/>
                    <a:pt x="531952" y="41048"/>
                    <a:pt x="509123" y="43281"/>
                  </a:cubicBezTo>
                  <a:cubicBezTo>
                    <a:pt x="429475" y="51058"/>
                    <a:pt x="344571" y="63301"/>
                    <a:pt x="242382" y="81880"/>
                  </a:cubicBezTo>
                  <a:cubicBezTo>
                    <a:pt x="241662" y="84545"/>
                    <a:pt x="241159" y="87281"/>
                    <a:pt x="240654" y="89946"/>
                  </a:cubicBezTo>
                  <a:cubicBezTo>
                    <a:pt x="239142" y="98443"/>
                    <a:pt x="237414" y="108093"/>
                    <a:pt x="226468" y="113783"/>
                  </a:cubicBezTo>
                  <a:cubicBezTo>
                    <a:pt x="218762" y="117743"/>
                    <a:pt x="205655" y="117239"/>
                    <a:pt x="193053" y="116735"/>
                  </a:cubicBezTo>
                  <a:cubicBezTo>
                    <a:pt x="187364" y="116519"/>
                    <a:pt x="181962" y="116303"/>
                    <a:pt x="178578" y="116663"/>
                  </a:cubicBezTo>
                  <a:cubicBezTo>
                    <a:pt x="156038" y="118823"/>
                    <a:pt x="133353" y="123144"/>
                    <a:pt x="111389" y="127393"/>
                  </a:cubicBezTo>
                  <a:cubicBezTo>
                    <a:pt x="100731" y="129409"/>
                    <a:pt x="89857" y="131426"/>
                    <a:pt x="78983" y="133298"/>
                  </a:cubicBezTo>
                  <a:cubicBezTo>
                    <a:pt x="76462" y="136107"/>
                    <a:pt x="73870" y="138699"/>
                    <a:pt x="71421" y="140644"/>
                  </a:cubicBezTo>
                  <a:lnTo>
                    <a:pt x="69548" y="138267"/>
                  </a:lnTo>
                  <a:cubicBezTo>
                    <a:pt x="67461" y="146189"/>
                    <a:pt x="66164" y="153750"/>
                    <a:pt x="65156" y="160952"/>
                  </a:cubicBezTo>
                  <a:cubicBezTo>
                    <a:pt x="62132" y="181260"/>
                    <a:pt x="59035" y="200416"/>
                    <a:pt x="34262" y="217987"/>
                  </a:cubicBezTo>
                  <a:cubicBezTo>
                    <a:pt x="33038" y="224684"/>
                    <a:pt x="32966" y="233758"/>
                    <a:pt x="32821" y="243336"/>
                  </a:cubicBezTo>
                  <a:cubicBezTo>
                    <a:pt x="32605" y="262780"/>
                    <a:pt x="32318" y="284888"/>
                    <a:pt x="22524" y="298067"/>
                  </a:cubicBezTo>
                  <a:cubicBezTo>
                    <a:pt x="19066" y="302748"/>
                    <a:pt x="14098" y="304908"/>
                    <a:pt x="9777" y="306853"/>
                  </a:cubicBezTo>
                  <a:cubicBezTo>
                    <a:pt x="6321" y="308365"/>
                    <a:pt x="3368" y="309661"/>
                    <a:pt x="2071" y="311749"/>
                  </a:cubicBezTo>
                  <a:cubicBezTo>
                    <a:pt x="-1313" y="317078"/>
                    <a:pt x="127" y="324280"/>
                    <a:pt x="1640" y="331985"/>
                  </a:cubicBezTo>
                  <a:cubicBezTo>
                    <a:pt x="2287" y="335298"/>
                    <a:pt x="2935" y="338467"/>
                    <a:pt x="3152" y="341491"/>
                  </a:cubicBezTo>
                  <a:cubicBezTo>
                    <a:pt x="4088" y="352510"/>
                    <a:pt x="3296" y="360143"/>
                    <a:pt x="1423" y="366192"/>
                  </a:cubicBezTo>
                  <a:cubicBezTo>
                    <a:pt x="85320" y="364680"/>
                    <a:pt x="170873" y="351645"/>
                    <a:pt x="253761" y="338899"/>
                  </a:cubicBezTo>
                  <a:cubicBezTo>
                    <a:pt x="288688" y="333498"/>
                    <a:pt x="324767" y="328025"/>
                    <a:pt x="360126" y="323416"/>
                  </a:cubicBezTo>
                  <a:cubicBezTo>
                    <a:pt x="460442" y="310453"/>
                    <a:pt x="562990" y="310813"/>
                    <a:pt x="662225" y="311245"/>
                  </a:cubicBezTo>
                  <a:cubicBezTo>
                    <a:pt x="679509" y="311245"/>
                    <a:pt x="696721" y="311389"/>
                    <a:pt x="714003" y="311389"/>
                  </a:cubicBezTo>
                  <a:cubicBezTo>
                    <a:pt x="724590" y="311389"/>
                    <a:pt x="735104" y="311101"/>
                    <a:pt x="745618" y="310597"/>
                  </a:cubicBezTo>
                  <a:cubicBezTo>
                    <a:pt x="746986" y="275670"/>
                    <a:pt x="777736" y="239663"/>
                    <a:pt x="808198" y="218995"/>
                  </a:cubicBezTo>
                  <a:lnTo>
                    <a:pt x="812015" y="216403"/>
                  </a:lnTo>
                  <a:cubicBezTo>
                    <a:pt x="846078" y="193358"/>
                    <a:pt x="875531" y="173482"/>
                    <a:pt x="904985" y="145037"/>
                  </a:cubicBezTo>
                  <a:cubicBezTo>
                    <a:pt x="920757" y="129842"/>
                    <a:pt x="939480" y="121776"/>
                    <a:pt x="957628" y="113999"/>
                  </a:cubicBezTo>
                  <a:cubicBezTo>
                    <a:pt x="973543" y="107157"/>
                    <a:pt x="988665" y="100676"/>
                    <a:pt x="1001772" y="89730"/>
                  </a:cubicBezTo>
                  <a:cubicBezTo>
                    <a:pt x="1010126" y="82744"/>
                    <a:pt x="1017615" y="72662"/>
                    <a:pt x="1024889" y="62868"/>
                  </a:cubicBezTo>
                  <a:cubicBezTo>
                    <a:pt x="1029498" y="56675"/>
                    <a:pt x="1033818" y="50842"/>
                    <a:pt x="1038427" y="45657"/>
                  </a:cubicBezTo>
                  <a:cubicBezTo>
                    <a:pt x="1049013" y="33703"/>
                    <a:pt x="1055783" y="18292"/>
                    <a:pt x="1058951" y="0"/>
                  </a:cubicBezTo>
                  <a:cubicBezTo>
                    <a:pt x="994715" y="8282"/>
                    <a:pt x="929254" y="15195"/>
                    <a:pt x="863361" y="15771"/>
                  </a:cubicBezTo>
                  <a:cubicBezTo>
                    <a:pt x="768950" y="16635"/>
                    <a:pt x="671875" y="26645"/>
                    <a:pt x="578040" y="36295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6742229" y="3721921"/>
              <a:ext cx="773297" cy="393542"/>
            </a:xfrm>
            <a:custGeom>
              <a:rect b="b" l="l" r="r" t="t"/>
              <a:pathLst>
                <a:path extrusionOk="0" h="456281" w="896576">
                  <a:moveTo>
                    <a:pt x="843502" y="157279"/>
                  </a:moveTo>
                  <a:lnTo>
                    <a:pt x="841702" y="155119"/>
                  </a:lnTo>
                  <a:cubicBezTo>
                    <a:pt x="829243" y="140212"/>
                    <a:pt x="817433" y="126097"/>
                    <a:pt x="814552" y="106653"/>
                  </a:cubicBezTo>
                  <a:cubicBezTo>
                    <a:pt x="813111" y="96643"/>
                    <a:pt x="815200" y="85625"/>
                    <a:pt x="817073" y="75903"/>
                  </a:cubicBezTo>
                  <a:cubicBezTo>
                    <a:pt x="818081" y="70574"/>
                    <a:pt x="819017" y="65533"/>
                    <a:pt x="819305" y="61068"/>
                  </a:cubicBezTo>
                  <a:cubicBezTo>
                    <a:pt x="815920" y="59988"/>
                    <a:pt x="812319" y="58548"/>
                    <a:pt x="808502" y="56603"/>
                  </a:cubicBezTo>
                  <a:cubicBezTo>
                    <a:pt x="803534" y="54083"/>
                    <a:pt x="799357" y="51778"/>
                    <a:pt x="795757" y="49690"/>
                  </a:cubicBezTo>
                  <a:cubicBezTo>
                    <a:pt x="779409" y="40616"/>
                    <a:pt x="775520" y="38384"/>
                    <a:pt x="753196" y="44937"/>
                  </a:cubicBezTo>
                  <a:cubicBezTo>
                    <a:pt x="729719" y="51778"/>
                    <a:pt x="715677" y="49690"/>
                    <a:pt x="696161" y="46737"/>
                  </a:cubicBezTo>
                  <a:cubicBezTo>
                    <a:pt x="692416" y="46161"/>
                    <a:pt x="688455" y="45585"/>
                    <a:pt x="684063" y="45009"/>
                  </a:cubicBezTo>
                  <a:cubicBezTo>
                    <a:pt x="675061" y="43785"/>
                    <a:pt x="664618" y="47025"/>
                    <a:pt x="654608" y="50122"/>
                  </a:cubicBezTo>
                  <a:cubicBezTo>
                    <a:pt x="642654" y="53795"/>
                    <a:pt x="631348" y="57323"/>
                    <a:pt x="621194" y="54155"/>
                  </a:cubicBezTo>
                  <a:cubicBezTo>
                    <a:pt x="609888" y="50626"/>
                    <a:pt x="601102" y="40184"/>
                    <a:pt x="592604" y="30174"/>
                  </a:cubicBezTo>
                  <a:cubicBezTo>
                    <a:pt x="585619" y="21892"/>
                    <a:pt x="578418" y="13395"/>
                    <a:pt x="570496" y="9650"/>
                  </a:cubicBezTo>
                  <a:cubicBezTo>
                    <a:pt x="562934" y="6049"/>
                    <a:pt x="554437" y="4609"/>
                    <a:pt x="545363" y="3097"/>
                  </a:cubicBezTo>
                  <a:cubicBezTo>
                    <a:pt x="540250" y="2232"/>
                    <a:pt x="535065" y="1296"/>
                    <a:pt x="529952" y="0"/>
                  </a:cubicBezTo>
                  <a:cubicBezTo>
                    <a:pt x="529448" y="17571"/>
                    <a:pt x="527863" y="38312"/>
                    <a:pt x="522967" y="54731"/>
                  </a:cubicBezTo>
                  <a:cubicBezTo>
                    <a:pt x="516702" y="75759"/>
                    <a:pt x="504603" y="74535"/>
                    <a:pt x="494809" y="73599"/>
                  </a:cubicBezTo>
                  <a:cubicBezTo>
                    <a:pt x="487032" y="72806"/>
                    <a:pt x="480406" y="72158"/>
                    <a:pt x="472772" y="79936"/>
                  </a:cubicBezTo>
                  <a:cubicBezTo>
                    <a:pt x="468380" y="84401"/>
                    <a:pt x="466651" y="91746"/>
                    <a:pt x="464851" y="99524"/>
                  </a:cubicBezTo>
                  <a:cubicBezTo>
                    <a:pt x="462475" y="109822"/>
                    <a:pt x="459738" y="121560"/>
                    <a:pt x="450089" y="130274"/>
                  </a:cubicBezTo>
                  <a:cubicBezTo>
                    <a:pt x="445191" y="134738"/>
                    <a:pt x="440654" y="137907"/>
                    <a:pt x="436694" y="140716"/>
                  </a:cubicBezTo>
                  <a:cubicBezTo>
                    <a:pt x="428556" y="146477"/>
                    <a:pt x="422579" y="150654"/>
                    <a:pt x="416530" y="162896"/>
                  </a:cubicBezTo>
                  <a:cubicBezTo>
                    <a:pt x="414082" y="167793"/>
                    <a:pt x="412137" y="173050"/>
                    <a:pt x="410192" y="178163"/>
                  </a:cubicBezTo>
                  <a:cubicBezTo>
                    <a:pt x="405367" y="190910"/>
                    <a:pt x="400830" y="203008"/>
                    <a:pt x="389669" y="207401"/>
                  </a:cubicBezTo>
                  <a:cubicBezTo>
                    <a:pt x="381531" y="210569"/>
                    <a:pt x="371665" y="208985"/>
                    <a:pt x="358702" y="202360"/>
                  </a:cubicBezTo>
                  <a:cubicBezTo>
                    <a:pt x="352365" y="199119"/>
                    <a:pt x="348620" y="194654"/>
                    <a:pt x="345668" y="190982"/>
                  </a:cubicBezTo>
                  <a:cubicBezTo>
                    <a:pt x="340987" y="185293"/>
                    <a:pt x="339690" y="183780"/>
                    <a:pt x="331625" y="187309"/>
                  </a:cubicBezTo>
                  <a:cubicBezTo>
                    <a:pt x="325864" y="189830"/>
                    <a:pt x="323272" y="193430"/>
                    <a:pt x="320247" y="197679"/>
                  </a:cubicBezTo>
                  <a:cubicBezTo>
                    <a:pt x="316358" y="203152"/>
                    <a:pt x="311821" y="209273"/>
                    <a:pt x="301091" y="212370"/>
                  </a:cubicBezTo>
                  <a:cubicBezTo>
                    <a:pt x="292809" y="214746"/>
                    <a:pt x="283807" y="213810"/>
                    <a:pt x="275166" y="212946"/>
                  </a:cubicBezTo>
                  <a:cubicBezTo>
                    <a:pt x="268540" y="212298"/>
                    <a:pt x="262275" y="211650"/>
                    <a:pt x="256802" y="212514"/>
                  </a:cubicBezTo>
                  <a:cubicBezTo>
                    <a:pt x="245928" y="214242"/>
                    <a:pt x="241175" y="217987"/>
                    <a:pt x="234622" y="223244"/>
                  </a:cubicBezTo>
                  <a:cubicBezTo>
                    <a:pt x="231093" y="226124"/>
                    <a:pt x="227060" y="229365"/>
                    <a:pt x="221516" y="232534"/>
                  </a:cubicBezTo>
                  <a:cubicBezTo>
                    <a:pt x="210353" y="239015"/>
                    <a:pt x="203008" y="238511"/>
                    <a:pt x="195158" y="237935"/>
                  </a:cubicBezTo>
                  <a:cubicBezTo>
                    <a:pt x="191485" y="237647"/>
                    <a:pt x="187668" y="237431"/>
                    <a:pt x="182915" y="237791"/>
                  </a:cubicBezTo>
                  <a:cubicBezTo>
                    <a:pt x="174994" y="238367"/>
                    <a:pt x="163760" y="246937"/>
                    <a:pt x="154758" y="253778"/>
                  </a:cubicBezTo>
                  <a:cubicBezTo>
                    <a:pt x="150366" y="257163"/>
                    <a:pt x="146116" y="260331"/>
                    <a:pt x="142300" y="262708"/>
                  </a:cubicBezTo>
                  <a:cubicBezTo>
                    <a:pt x="142300" y="262852"/>
                    <a:pt x="142300" y="263068"/>
                    <a:pt x="142371" y="263212"/>
                  </a:cubicBezTo>
                  <a:cubicBezTo>
                    <a:pt x="144028" y="271421"/>
                    <a:pt x="145685" y="279919"/>
                    <a:pt x="144676" y="289857"/>
                  </a:cubicBezTo>
                  <a:cubicBezTo>
                    <a:pt x="142228" y="314990"/>
                    <a:pt x="136683" y="319095"/>
                    <a:pt x="117815" y="329609"/>
                  </a:cubicBezTo>
                  <a:lnTo>
                    <a:pt x="114142" y="331625"/>
                  </a:lnTo>
                  <a:cubicBezTo>
                    <a:pt x="107877" y="335154"/>
                    <a:pt x="97579" y="340915"/>
                    <a:pt x="93402" y="346172"/>
                  </a:cubicBezTo>
                  <a:cubicBezTo>
                    <a:pt x="92898" y="346748"/>
                    <a:pt x="93330" y="349125"/>
                    <a:pt x="93618" y="350853"/>
                  </a:cubicBezTo>
                  <a:cubicBezTo>
                    <a:pt x="94410" y="355390"/>
                    <a:pt x="95778" y="363888"/>
                    <a:pt x="86345" y="368209"/>
                  </a:cubicBezTo>
                  <a:cubicBezTo>
                    <a:pt x="78855" y="371665"/>
                    <a:pt x="69637" y="367416"/>
                    <a:pt x="59915" y="362880"/>
                  </a:cubicBezTo>
                  <a:cubicBezTo>
                    <a:pt x="50697" y="358631"/>
                    <a:pt x="40184" y="353806"/>
                    <a:pt x="33271" y="356614"/>
                  </a:cubicBezTo>
                  <a:cubicBezTo>
                    <a:pt x="22324" y="361079"/>
                    <a:pt x="22180" y="367560"/>
                    <a:pt x="22900" y="381891"/>
                  </a:cubicBezTo>
                  <a:cubicBezTo>
                    <a:pt x="23116" y="386068"/>
                    <a:pt x="23333" y="390389"/>
                    <a:pt x="23188" y="394998"/>
                  </a:cubicBezTo>
                  <a:cubicBezTo>
                    <a:pt x="22540" y="413938"/>
                    <a:pt x="12098" y="438062"/>
                    <a:pt x="0" y="456282"/>
                  </a:cubicBezTo>
                  <a:cubicBezTo>
                    <a:pt x="6625" y="455058"/>
                    <a:pt x="13250" y="453833"/>
                    <a:pt x="19732" y="452537"/>
                  </a:cubicBezTo>
                  <a:cubicBezTo>
                    <a:pt x="41984" y="448288"/>
                    <a:pt x="64956" y="443823"/>
                    <a:pt x="88073" y="441663"/>
                  </a:cubicBezTo>
                  <a:cubicBezTo>
                    <a:pt x="92322" y="441303"/>
                    <a:pt x="98083" y="441519"/>
                    <a:pt x="104132" y="441663"/>
                  </a:cubicBezTo>
                  <a:cubicBezTo>
                    <a:pt x="113710" y="442023"/>
                    <a:pt x="126745" y="442527"/>
                    <a:pt x="131641" y="440007"/>
                  </a:cubicBezTo>
                  <a:cubicBezTo>
                    <a:pt x="137186" y="437126"/>
                    <a:pt x="138195" y="432949"/>
                    <a:pt x="139707" y="424452"/>
                  </a:cubicBezTo>
                  <a:cubicBezTo>
                    <a:pt x="140428" y="420491"/>
                    <a:pt x="141220" y="416026"/>
                    <a:pt x="142948" y="411345"/>
                  </a:cubicBezTo>
                  <a:lnTo>
                    <a:pt x="144100" y="408176"/>
                  </a:lnTo>
                  <a:lnTo>
                    <a:pt x="147413" y="407600"/>
                  </a:lnTo>
                  <a:cubicBezTo>
                    <a:pt x="251545" y="388588"/>
                    <a:pt x="337746" y="376058"/>
                    <a:pt x="418618" y="368209"/>
                  </a:cubicBezTo>
                  <a:cubicBezTo>
                    <a:pt x="441446" y="365976"/>
                    <a:pt x="464347" y="363600"/>
                    <a:pt x="487319" y="361295"/>
                  </a:cubicBezTo>
                  <a:cubicBezTo>
                    <a:pt x="581442" y="351573"/>
                    <a:pt x="678806" y="341563"/>
                    <a:pt x="773720" y="340699"/>
                  </a:cubicBezTo>
                  <a:cubicBezTo>
                    <a:pt x="776961" y="340699"/>
                    <a:pt x="780273" y="340483"/>
                    <a:pt x="783514" y="340483"/>
                  </a:cubicBezTo>
                  <a:cubicBezTo>
                    <a:pt x="792660" y="324784"/>
                    <a:pt x="810879" y="307356"/>
                    <a:pt x="828523" y="290433"/>
                  </a:cubicBezTo>
                  <a:cubicBezTo>
                    <a:pt x="838965" y="280495"/>
                    <a:pt x="848759" y="271062"/>
                    <a:pt x="856608" y="262276"/>
                  </a:cubicBezTo>
                  <a:cubicBezTo>
                    <a:pt x="860929" y="257451"/>
                    <a:pt x="865610" y="251186"/>
                    <a:pt x="870651" y="244560"/>
                  </a:cubicBezTo>
                  <a:cubicBezTo>
                    <a:pt x="879149" y="233326"/>
                    <a:pt x="887862" y="221804"/>
                    <a:pt x="896577" y="214242"/>
                  </a:cubicBezTo>
                  <a:cubicBezTo>
                    <a:pt x="879221" y="197967"/>
                    <a:pt x="861649" y="179243"/>
                    <a:pt x="843286" y="157207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6490523" y="3296273"/>
              <a:ext cx="408245" cy="751620"/>
            </a:xfrm>
            <a:custGeom>
              <a:rect b="b" l="l" r="r" t="t"/>
              <a:pathLst>
                <a:path extrusionOk="0" h="871443" w="473328">
                  <a:moveTo>
                    <a:pt x="247320" y="4177"/>
                  </a:moveTo>
                  <a:cubicBezTo>
                    <a:pt x="230901" y="4177"/>
                    <a:pt x="214338" y="4753"/>
                    <a:pt x="198350" y="5329"/>
                  </a:cubicBezTo>
                  <a:cubicBezTo>
                    <a:pt x="182219" y="5905"/>
                    <a:pt x="165512" y="6481"/>
                    <a:pt x="148804" y="6481"/>
                  </a:cubicBezTo>
                  <a:cubicBezTo>
                    <a:pt x="141747" y="6481"/>
                    <a:pt x="133250" y="7273"/>
                    <a:pt x="124320" y="8138"/>
                  </a:cubicBezTo>
                  <a:cubicBezTo>
                    <a:pt x="114166" y="9074"/>
                    <a:pt x="103868" y="10082"/>
                    <a:pt x="94290" y="10082"/>
                  </a:cubicBezTo>
                  <a:cubicBezTo>
                    <a:pt x="89897" y="10082"/>
                    <a:pt x="85792" y="9866"/>
                    <a:pt x="81832" y="9362"/>
                  </a:cubicBezTo>
                  <a:cubicBezTo>
                    <a:pt x="92562" y="22900"/>
                    <a:pt x="103580" y="37087"/>
                    <a:pt x="112510" y="50122"/>
                  </a:cubicBezTo>
                  <a:cubicBezTo>
                    <a:pt x="126049" y="69998"/>
                    <a:pt x="130225" y="101252"/>
                    <a:pt x="122448" y="124512"/>
                  </a:cubicBezTo>
                  <a:cubicBezTo>
                    <a:pt x="117262" y="140068"/>
                    <a:pt x="107396" y="150726"/>
                    <a:pt x="93930" y="155335"/>
                  </a:cubicBezTo>
                  <a:cubicBezTo>
                    <a:pt x="87161" y="157639"/>
                    <a:pt x="80031" y="158215"/>
                    <a:pt x="73118" y="158719"/>
                  </a:cubicBezTo>
                  <a:cubicBezTo>
                    <a:pt x="59291" y="159799"/>
                    <a:pt x="50649" y="160880"/>
                    <a:pt x="46328" y="170530"/>
                  </a:cubicBezTo>
                  <a:cubicBezTo>
                    <a:pt x="42800" y="178379"/>
                    <a:pt x="44961" y="191486"/>
                    <a:pt x="46905" y="203080"/>
                  </a:cubicBezTo>
                  <a:cubicBezTo>
                    <a:pt x="48273" y="211362"/>
                    <a:pt x="49570" y="219139"/>
                    <a:pt x="49209" y="225836"/>
                  </a:cubicBezTo>
                  <a:cubicBezTo>
                    <a:pt x="47913" y="247297"/>
                    <a:pt x="36318" y="261555"/>
                    <a:pt x="24076" y="276607"/>
                  </a:cubicBezTo>
                  <a:lnTo>
                    <a:pt x="19900" y="281792"/>
                  </a:lnTo>
                  <a:cubicBezTo>
                    <a:pt x="2400" y="303684"/>
                    <a:pt x="1896" y="315134"/>
                    <a:pt x="527" y="342715"/>
                  </a:cubicBezTo>
                  <a:cubicBezTo>
                    <a:pt x="-1417" y="382971"/>
                    <a:pt x="1320" y="415666"/>
                    <a:pt x="20620" y="454482"/>
                  </a:cubicBezTo>
                  <a:cubicBezTo>
                    <a:pt x="28109" y="469532"/>
                    <a:pt x="39919" y="480839"/>
                    <a:pt x="52449" y="492793"/>
                  </a:cubicBezTo>
                  <a:cubicBezTo>
                    <a:pt x="69949" y="509500"/>
                    <a:pt x="87953" y="526856"/>
                    <a:pt x="92778" y="554725"/>
                  </a:cubicBezTo>
                  <a:lnTo>
                    <a:pt x="93498" y="559046"/>
                  </a:lnTo>
                  <a:cubicBezTo>
                    <a:pt x="96523" y="577482"/>
                    <a:pt x="97602" y="583819"/>
                    <a:pt x="114454" y="583819"/>
                  </a:cubicBezTo>
                  <a:lnTo>
                    <a:pt x="114958" y="583819"/>
                  </a:lnTo>
                  <a:cubicBezTo>
                    <a:pt x="120071" y="583819"/>
                    <a:pt x="124968" y="582739"/>
                    <a:pt x="129649" y="581803"/>
                  </a:cubicBezTo>
                  <a:cubicBezTo>
                    <a:pt x="138002" y="580074"/>
                    <a:pt x="145852" y="578418"/>
                    <a:pt x="152405" y="583387"/>
                  </a:cubicBezTo>
                  <a:cubicBezTo>
                    <a:pt x="157878" y="587492"/>
                    <a:pt x="160687" y="595125"/>
                    <a:pt x="161623" y="608016"/>
                  </a:cubicBezTo>
                  <a:cubicBezTo>
                    <a:pt x="162776" y="623499"/>
                    <a:pt x="156006" y="635597"/>
                    <a:pt x="149453" y="647263"/>
                  </a:cubicBezTo>
                  <a:cubicBezTo>
                    <a:pt x="144268" y="656553"/>
                    <a:pt x="139371" y="665339"/>
                    <a:pt x="138651" y="675421"/>
                  </a:cubicBezTo>
                  <a:cubicBezTo>
                    <a:pt x="137354" y="692920"/>
                    <a:pt x="150821" y="700842"/>
                    <a:pt x="172786" y="712148"/>
                  </a:cubicBezTo>
                  <a:cubicBezTo>
                    <a:pt x="176386" y="714021"/>
                    <a:pt x="180131" y="715965"/>
                    <a:pt x="183732" y="717909"/>
                  </a:cubicBezTo>
                  <a:cubicBezTo>
                    <a:pt x="190717" y="721726"/>
                    <a:pt x="198135" y="725183"/>
                    <a:pt x="205336" y="728495"/>
                  </a:cubicBezTo>
                  <a:cubicBezTo>
                    <a:pt x="228236" y="739082"/>
                    <a:pt x="251929" y="750028"/>
                    <a:pt x="263668" y="775665"/>
                  </a:cubicBezTo>
                  <a:cubicBezTo>
                    <a:pt x="272525" y="794965"/>
                    <a:pt x="281023" y="824418"/>
                    <a:pt x="280879" y="844870"/>
                  </a:cubicBezTo>
                  <a:lnTo>
                    <a:pt x="303059" y="871444"/>
                  </a:lnTo>
                  <a:cubicBezTo>
                    <a:pt x="302627" y="858625"/>
                    <a:pt x="303779" y="846095"/>
                    <a:pt x="320991" y="839109"/>
                  </a:cubicBezTo>
                  <a:cubicBezTo>
                    <a:pt x="332657" y="834356"/>
                    <a:pt x="345548" y="840333"/>
                    <a:pt x="356998" y="845591"/>
                  </a:cubicBezTo>
                  <a:cubicBezTo>
                    <a:pt x="362975" y="848327"/>
                    <a:pt x="371041" y="852072"/>
                    <a:pt x="373633" y="850920"/>
                  </a:cubicBezTo>
                  <a:cubicBezTo>
                    <a:pt x="374857" y="849767"/>
                    <a:pt x="374425" y="847463"/>
                    <a:pt x="374209" y="846167"/>
                  </a:cubicBezTo>
                  <a:cubicBezTo>
                    <a:pt x="373561" y="842278"/>
                    <a:pt x="372697" y="836949"/>
                    <a:pt x="376442" y="832268"/>
                  </a:cubicBezTo>
                  <a:cubicBezTo>
                    <a:pt x="382058" y="825211"/>
                    <a:pt x="393149" y="819017"/>
                    <a:pt x="400495" y="814841"/>
                  </a:cubicBezTo>
                  <a:lnTo>
                    <a:pt x="404311" y="812752"/>
                  </a:lnTo>
                  <a:cubicBezTo>
                    <a:pt x="420658" y="803678"/>
                    <a:pt x="423179" y="802238"/>
                    <a:pt x="425123" y="782146"/>
                  </a:cubicBezTo>
                  <a:cubicBezTo>
                    <a:pt x="425916" y="773936"/>
                    <a:pt x="424475" y="766591"/>
                    <a:pt x="422963" y="758885"/>
                  </a:cubicBezTo>
                  <a:cubicBezTo>
                    <a:pt x="421594" y="751828"/>
                    <a:pt x="420082" y="744483"/>
                    <a:pt x="420515" y="736561"/>
                  </a:cubicBezTo>
                  <a:cubicBezTo>
                    <a:pt x="421235" y="722590"/>
                    <a:pt x="427716" y="710996"/>
                    <a:pt x="433981" y="699762"/>
                  </a:cubicBezTo>
                  <a:cubicBezTo>
                    <a:pt x="435277" y="697457"/>
                    <a:pt x="436574" y="695153"/>
                    <a:pt x="437797" y="692849"/>
                  </a:cubicBezTo>
                  <a:cubicBezTo>
                    <a:pt x="453857" y="662746"/>
                    <a:pt x="474957" y="618458"/>
                    <a:pt x="473229" y="581227"/>
                  </a:cubicBezTo>
                  <a:cubicBezTo>
                    <a:pt x="472797" y="571721"/>
                    <a:pt x="469844" y="563871"/>
                    <a:pt x="466675" y="555661"/>
                  </a:cubicBezTo>
                  <a:cubicBezTo>
                    <a:pt x="463795" y="548100"/>
                    <a:pt x="460842" y="540250"/>
                    <a:pt x="459978" y="531105"/>
                  </a:cubicBezTo>
                  <a:cubicBezTo>
                    <a:pt x="458754" y="518286"/>
                    <a:pt x="459690" y="503667"/>
                    <a:pt x="460626" y="489480"/>
                  </a:cubicBezTo>
                  <a:cubicBezTo>
                    <a:pt x="461202" y="480263"/>
                    <a:pt x="461779" y="471621"/>
                    <a:pt x="461779" y="463411"/>
                  </a:cubicBezTo>
                  <a:cubicBezTo>
                    <a:pt x="461779" y="435758"/>
                    <a:pt x="462354" y="407744"/>
                    <a:pt x="462930" y="380595"/>
                  </a:cubicBezTo>
                  <a:cubicBezTo>
                    <a:pt x="463651" y="348045"/>
                    <a:pt x="464371" y="314414"/>
                    <a:pt x="464083" y="281143"/>
                  </a:cubicBezTo>
                  <a:cubicBezTo>
                    <a:pt x="463866" y="263068"/>
                    <a:pt x="462282" y="244848"/>
                    <a:pt x="460698" y="227205"/>
                  </a:cubicBezTo>
                  <a:cubicBezTo>
                    <a:pt x="458970" y="207977"/>
                    <a:pt x="457170" y="188173"/>
                    <a:pt x="457242" y="168225"/>
                  </a:cubicBezTo>
                  <a:cubicBezTo>
                    <a:pt x="457242" y="164120"/>
                    <a:pt x="457242" y="158575"/>
                    <a:pt x="457386" y="152094"/>
                  </a:cubicBezTo>
                  <a:cubicBezTo>
                    <a:pt x="457673" y="132362"/>
                    <a:pt x="458034" y="100892"/>
                    <a:pt x="456953" y="73022"/>
                  </a:cubicBezTo>
                  <a:cubicBezTo>
                    <a:pt x="437797" y="58404"/>
                    <a:pt x="429228" y="29382"/>
                    <a:pt x="428292" y="2376"/>
                  </a:cubicBezTo>
                  <a:cubicBezTo>
                    <a:pt x="428292" y="1584"/>
                    <a:pt x="428148" y="792"/>
                    <a:pt x="428076" y="0"/>
                  </a:cubicBezTo>
                  <a:cubicBezTo>
                    <a:pt x="401718" y="360"/>
                    <a:pt x="375434" y="1080"/>
                    <a:pt x="349796" y="1944"/>
                  </a:cubicBezTo>
                  <a:cubicBezTo>
                    <a:pt x="316382" y="3097"/>
                    <a:pt x="281815" y="4249"/>
                    <a:pt x="247392" y="4249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6863370" y="3339763"/>
              <a:ext cx="326170" cy="597519"/>
            </a:xfrm>
            <a:custGeom>
              <a:rect b="b" l="l" r="r" t="t"/>
              <a:pathLst>
                <a:path extrusionOk="0" h="692776" w="378168">
                  <a:moveTo>
                    <a:pt x="36886" y="101756"/>
                  </a:moveTo>
                  <a:cubicBezTo>
                    <a:pt x="36886" y="108165"/>
                    <a:pt x="36741" y="113638"/>
                    <a:pt x="36741" y="117743"/>
                  </a:cubicBezTo>
                  <a:cubicBezTo>
                    <a:pt x="36741" y="137187"/>
                    <a:pt x="38470" y="156703"/>
                    <a:pt x="40126" y="175643"/>
                  </a:cubicBezTo>
                  <a:cubicBezTo>
                    <a:pt x="41710" y="193502"/>
                    <a:pt x="43438" y="212010"/>
                    <a:pt x="43582" y="230517"/>
                  </a:cubicBezTo>
                  <a:cubicBezTo>
                    <a:pt x="43871" y="263932"/>
                    <a:pt x="43151" y="297707"/>
                    <a:pt x="42431" y="330329"/>
                  </a:cubicBezTo>
                  <a:cubicBezTo>
                    <a:pt x="41854" y="357334"/>
                    <a:pt x="41278" y="385348"/>
                    <a:pt x="41278" y="412857"/>
                  </a:cubicBezTo>
                  <a:cubicBezTo>
                    <a:pt x="41278" y="421355"/>
                    <a:pt x="40702" y="430645"/>
                    <a:pt x="40126" y="439647"/>
                  </a:cubicBezTo>
                  <a:cubicBezTo>
                    <a:pt x="39262" y="453329"/>
                    <a:pt x="38326" y="467516"/>
                    <a:pt x="39478" y="479398"/>
                  </a:cubicBezTo>
                  <a:cubicBezTo>
                    <a:pt x="40198" y="487032"/>
                    <a:pt x="42790" y="493801"/>
                    <a:pt x="45455" y="501003"/>
                  </a:cubicBezTo>
                  <a:cubicBezTo>
                    <a:pt x="48767" y="509788"/>
                    <a:pt x="52153" y="518790"/>
                    <a:pt x="52728" y="530169"/>
                  </a:cubicBezTo>
                  <a:cubicBezTo>
                    <a:pt x="54601" y="570352"/>
                    <a:pt x="32636" y="616586"/>
                    <a:pt x="15929" y="647912"/>
                  </a:cubicBezTo>
                  <a:cubicBezTo>
                    <a:pt x="14633" y="650360"/>
                    <a:pt x="13337" y="652664"/>
                    <a:pt x="12040" y="655041"/>
                  </a:cubicBezTo>
                  <a:cubicBezTo>
                    <a:pt x="6135" y="665555"/>
                    <a:pt x="590" y="675493"/>
                    <a:pt x="14" y="686727"/>
                  </a:cubicBezTo>
                  <a:cubicBezTo>
                    <a:pt x="-58" y="688744"/>
                    <a:pt x="158" y="690760"/>
                    <a:pt x="302" y="692776"/>
                  </a:cubicBezTo>
                  <a:cubicBezTo>
                    <a:pt x="2535" y="691192"/>
                    <a:pt x="4983" y="689320"/>
                    <a:pt x="7431" y="687447"/>
                  </a:cubicBezTo>
                  <a:cubicBezTo>
                    <a:pt x="18233" y="679238"/>
                    <a:pt x="30404" y="669948"/>
                    <a:pt x="41782" y="669084"/>
                  </a:cubicBezTo>
                  <a:cubicBezTo>
                    <a:pt x="47471" y="668652"/>
                    <a:pt x="51864" y="668940"/>
                    <a:pt x="55753" y="669228"/>
                  </a:cubicBezTo>
                  <a:cubicBezTo>
                    <a:pt x="62955" y="669732"/>
                    <a:pt x="67347" y="670020"/>
                    <a:pt x="75413" y="665339"/>
                  </a:cubicBezTo>
                  <a:cubicBezTo>
                    <a:pt x="80094" y="662602"/>
                    <a:pt x="83623" y="659794"/>
                    <a:pt x="87007" y="657057"/>
                  </a:cubicBezTo>
                  <a:cubicBezTo>
                    <a:pt x="94064" y="651440"/>
                    <a:pt x="100690" y="646039"/>
                    <a:pt x="114660" y="643879"/>
                  </a:cubicBezTo>
                  <a:cubicBezTo>
                    <a:pt x="121646" y="642799"/>
                    <a:pt x="128919" y="643519"/>
                    <a:pt x="136049" y="644239"/>
                  </a:cubicBezTo>
                  <a:cubicBezTo>
                    <a:pt x="143971" y="645031"/>
                    <a:pt x="151387" y="645823"/>
                    <a:pt x="157581" y="644023"/>
                  </a:cubicBezTo>
                  <a:cubicBezTo>
                    <a:pt x="164422" y="642078"/>
                    <a:pt x="166943" y="638550"/>
                    <a:pt x="170471" y="633725"/>
                  </a:cubicBezTo>
                  <a:cubicBezTo>
                    <a:pt x="173857" y="629116"/>
                    <a:pt x="178033" y="623283"/>
                    <a:pt x="186675" y="619466"/>
                  </a:cubicBezTo>
                  <a:cubicBezTo>
                    <a:pt x="202950" y="612337"/>
                    <a:pt x="209359" y="620186"/>
                    <a:pt x="214472" y="626379"/>
                  </a:cubicBezTo>
                  <a:cubicBezTo>
                    <a:pt x="217136" y="629620"/>
                    <a:pt x="219658" y="632645"/>
                    <a:pt x="223834" y="634733"/>
                  </a:cubicBezTo>
                  <a:cubicBezTo>
                    <a:pt x="233412" y="639558"/>
                    <a:pt x="240613" y="641070"/>
                    <a:pt x="245222" y="639270"/>
                  </a:cubicBezTo>
                  <a:cubicBezTo>
                    <a:pt x="251559" y="636822"/>
                    <a:pt x="255016" y="627604"/>
                    <a:pt x="259049" y="616873"/>
                  </a:cubicBezTo>
                  <a:cubicBezTo>
                    <a:pt x="261066" y="611544"/>
                    <a:pt x="263154" y="605999"/>
                    <a:pt x="265818" y="600526"/>
                  </a:cubicBezTo>
                  <a:cubicBezTo>
                    <a:pt x="273236" y="585619"/>
                    <a:pt x="281229" y="579930"/>
                    <a:pt x="289727" y="573953"/>
                  </a:cubicBezTo>
                  <a:cubicBezTo>
                    <a:pt x="293615" y="571216"/>
                    <a:pt x="297577" y="568408"/>
                    <a:pt x="301969" y="564375"/>
                  </a:cubicBezTo>
                  <a:cubicBezTo>
                    <a:pt x="308883" y="558110"/>
                    <a:pt x="310971" y="549180"/>
                    <a:pt x="313204" y="539674"/>
                  </a:cubicBezTo>
                  <a:cubicBezTo>
                    <a:pt x="315292" y="530672"/>
                    <a:pt x="317453" y="521383"/>
                    <a:pt x="324150" y="514541"/>
                  </a:cubicBezTo>
                  <a:cubicBezTo>
                    <a:pt x="335672" y="502659"/>
                    <a:pt x="347267" y="503811"/>
                    <a:pt x="355692" y="504675"/>
                  </a:cubicBezTo>
                  <a:cubicBezTo>
                    <a:pt x="364550" y="505540"/>
                    <a:pt x="367935" y="505900"/>
                    <a:pt x="371391" y="494161"/>
                  </a:cubicBezTo>
                  <a:cubicBezTo>
                    <a:pt x="377297" y="474429"/>
                    <a:pt x="378089" y="447352"/>
                    <a:pt x="378161" y="428700"/>
                  </a:cubicBezTo>
                  <a:cubicBezTo>
                    <a:pt x="378448" y="376490"/>
                    <a:pt x="370095" y="322479"/>
                    <a:pt x="362029" y="270269"/>
                  </a:cubicBezTo>
                  <a:cubicBezTo>
                    <a:pt x="359005" y="250753"/>
                    <a:pt x="356052" y="231238"/>
                    <a:pt x="353460" y="212010"/>
                  </a:cubicBezTo>
                  <a:cubicBezTo>
                    <a:pt x="350363" y="188893"/>
                    <a:pt x="349643" y="163832"/>
                    <a:pt x="348923" y="139564"/>
                  </a:cubicBezTo>
                  <a:cubicBezTo>
                    <a:pt x="347626" y="95707"/>
                    <a:pt x="346114" y="50482"/>
                    <a:pt x="331495" y="12531"/>
                  </a:cubicBezTo>
                  <a:cubicBezTo>
                    <a:pt x="329191" y="12674"/>
                    <a:pt x="327030" y="12963"/>
                    <a:pt x="324726" y="13107"/>
                  </a:cubicBezTo>
                  <a:cubicBezTo>
                    <a:pt x="302617" y="14331"/>
                    <a:pt x="279573" y="15195"/>
                    <a:pt x="256024" y="15195"/>
                  </a:cubicBezTo>
                  <a:cubicBezTo>
                    <a:pt x="209287" y="15195"/>
                    <a:pt x="160750" y="11594"/>
                    <a:pt x="114373" y="0"/>
                  </a:cubicBezTo>
                  <a:cubicBezTo>
                    <a:pt x="103643" y="13323"/>
                    <a:pt x="90175" y="23693"/>
                    <a:pt x="73468" y="28662"/>
                  </a:cubicBezTo>
                  <a:cubicBezTo>
                    <a:pt x="58849" y="32983"/>
                    <a:pt x="46679" y="32478"/>
                    <a:pt x="36597" y="28734"/>
                  </a:cubicBezTo>
                  <a:cubicBezTo>
                    <a:pt x="37389" y="54515"/>
                    <a:pt x="37030" y="82096"/>
                    <a:pt x="36814" y="101396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999240" y="4822671"/>
              <a:ext cx="983194" cy="758229"/>
            </a:xfrm>
            <a:custGeom>
              <a:rect b="b" l="l" r="r" t="t"/>
              <a:pathLst>
                <a:path extrusionOk="0" h="879106" w="1139935">
                  <a:moveTo>
                    <a:pt x="788071" y="1076"/>
                  </a:moveTo>
                  <a:cubicBezTo>
                    <a:pt x="785551" y="3668"/>
                    <a:pt x="785767" y="5180"/>
                    <a:pt x="787640" y="11157"/>
                  </a:cubicBezTo>
                  <a:cubicBezTo>
                    <a:pt x="789080" y="15838"/>
                    <a:pt x="790952" y="21671"/>
                    <a:pt x="789296" y="28729"/>
                  </a:cubicBezTo>
                  <a:cubicBezTo>
                    <a:pt x="787712" y="35642"/>
                    <a:pt x="784326" y="40323"/>
                    <a:pt x="781302" y="44428"/>
                  </a:cubicBezTo>
                  <a:cubicBezTo>
                    <a:pt x="777630" y="49541"/>
                    <a:pt x="774893" y="53286"/>
                    <a:pt x="775757" y="60775"/>
                  </a:cubicBezTo>
                  <a:lnTo>
                    <a:pt x="776405" y="66392"/>
                  </a:lnTo>
                  <a:lnTo>
                    <a:pt x="770860" y="67257"/>
                  </a:lnTo>
                  <a:cubicBezTo>
                    <a:pt x="769131" y="67545"/>
                    <a:pt x="767475" y="67617"/>
                    <a:pt x="765891" y="67617"/>
                  </a:cubicBezTo>
                  <a:cubicBezTo>
                    <a:pt x="754584" y="67617"/>
                    <a:pt x="747816" y="60991"/>
                    <a:pt x="741767" y="55014"/>
                  </a:cubicBezTo>
                  <a:cubicBezTo>
                    <a:pt x="739390" y="52638"/>
                    <a:pt x="736869" y="50189"/>
                    <a:pt x="734205" y="48173"/>
                  </a:cubicBezTo>
                  <a:cubicBezTo>
                    <a:pt x="721386" y="38739"/>
                    <a:pt x="718362" y="36939"/>
                    <a:pt x="701798" y="37875"/>
                  </a:cubicBezTo>
                  <a:cubicBezTo>
                    <a:pt x="682499" y="38883"/>
                    <a:pt x="663271" y="40035"/>
                    <a:pt x="643971" y="41187"/>
                  </a:cubicBezTo>
                  <a:cubicBezTo>
                    <a:pt x="623519" y="42412"/>
                    <a:pt x="602995" y="43636"/>
                    <a:pt x="582471" y="44716"/>
                  </a:cubicBezTo>
                  <a:lnTo>
                    <a:pt x="562739" y="45652"/>
                  </a:lnTo>
                  <a:cubicBezTo>
                    <a:pt x="526588" y="47381"/>
                    <a:pt x="492526" y="49037"/>
                    <a:pt x="457383" y="53790"/>
                  </a:cubicBezTo>
                  <a:cubicBezTo>
                    <a:pt x="451333" y="54582"/>
                    <a:pt x="444780" y="56166"/>
                    <a:pt x="437866" y="57751"/>
                  </a:cubicBezTo>
                  <a:cubicBezTo>
                    <a:pt x="425336" y="60703"/>
                    <a:pt x="412374" y="63728"/>
                    <a:pt x="400563" y="62936"/>
                  </a:cubicBezTo>
                  <a:cubicBezTo>
                    <a:pt x="383136" y="61711"/>
                    <a:pt x="380471" y="58759"/>
                    <a:pt x="374710" y="43996"/>
                  </a:cubicBezTo>
                  <a:lnTo>
                    <a:pt x="372622" y="38667"/>
                  </a:lnTo>
                  <a:cubicBezTo>
                    <a:pt x="368444" y="28369"/>
                    <a:pt x="365565" y="18071"/>
                    <a:pt x="362900" y="7989"/>
                  </a:cubicBezTo>
                  <a:cubicBezTo>
                    <a:pt x="350585" y="15046"/>
                    <a:pt x="326172" y="19295"/>
                    <a:pt x="298015" y="23616"/>
                  </a:cubicBezTo>
                  <a:cubicBezTo>
                    <a:pt x="291750" y="24552"/>
                    <a:pt x="286277" y="25416"/>
                    <a:pt x="282172" y="26208"/>
                  </a:cubicBezTo>
                  <a:lnTo>
                    <a:pt x="271730" y="28225"/>
                  </a:lnTo>
                  <a:cubicBezTo>
                    <a:pt x="249621" y="32474"/>
                    <a:pt x="228881" y="36578"/>
                    <a:pt x="205765" y="35498"/>
                  </a:cubicBezTo>
                  <a:cubicBezTo>
                    <a:pt x="198707" y="35210"/>
                    <a:pt x="191866" y="34490"/>
                    <a:pt x="185169" y="33770"/>
                  </a:cubicBezTo>
                  <a:cubicBezTo>
                    <a:pt x="170478" y="32258"/>
                    <a:pt x="156579" y="30745"/>
                    <a:pt x="141168" y="33626"/>
                  </a:cubicBezTo>
                  <a:cubicBezTo>
                    <a:pt x="131158" y="35498"/>
                    <a:pt x="121076" y="38091"/>
                    <a:pt x="111426" y="40683"/>
                  </a:cubicBezTo>
                  <a:cubicBezTo>
                    <a:pt x="98680" y="44068"/>
                    <a:pt x="85573" y="47453"/>
                    <a:pt x="72107" y="49325"/>
                  </a:cubicBezTo>
                  <a:cubicBezTo>
                    <a:pt x="64978" y="50333"/>
                    <a:pt x="56624" y="50261"/>
                    <a:pt x="47766" y="50189"/>
                  </a:cubicBezTo>
                  <a:cubicBezTo>
                    <a:pt x="30482" y="50117"/>
                    <a:pt x="10823" y="49973"/>
                    <a:pt x="3477" y="58759"/>
                  </a:cubicBezTo>
                  <a:cubicBezTo>
                    <a:pt x="93" y="62720"/>
                    <a:pt x="-771" y="68697"/>
                    <a:pt x="668" y="76979"/>
                  </a:cubicBezTo>
                  <a:cubicBezTo>
                    <a:pt x="2469" y="87060"/>
                    <a:pt x="6070" y="89869"/>
                    <a:pt x="12046" y="94550"/>
                  </a:cubicBezTo>
                  <a:cubicBezTo>
                    <a:pt x="15143" y="96998"/>
                    <a:pt x="18672" y="99735"/>
                    <a:pt x="22273" y="103840"/>
                  </a:cubicBezTo>
                  <a:cubicBezTo>
                    <a:pt x="35091" y="118243"/>
                    <a:pt x="35164" y="127028"/>
                    <a:pt x="35236" y="144600"/>
                  </a:cubicBezTo>
                  <a:lnTo>
                    <a:pt x="35236" y="146688"/>
                  </a:lnTo>
                  <a:lnTo>
                    <a:pt x="35379" y="147336"/>
                  </a:lnTo>
                  <a:cubicBezTo>
                    <a:pt x="35379" y="147336"/>
                    <a:pt x="35883" y="147336"/>
                    <a:pt x="36172" y="147336"/>
                  </a:cubicBezTo>
                  <a:cubicBezTo>
                    <a:pt x="74411" y="150721"/>
                    <a:pt x="113155" y="136534"/>
                    <a:pt x="151250" y="134014"/>
                  </a:cubicBezTo>
                  <a:cubicBezTo>
                    <a:pt x="165293" y="133077"/>
                    <a:pt x="222328" y="147552"/>
                    <a:pt x="221464" y="138407"/>
                  </a:cubicBezTo>
                  <a:cubicBezTo>
                    <a:pt x="236731" y="139415"/>
                    <a:pt x="259775" y="143808"/>
                    <a:pt x="273386" y="151081"/>
                  </a:cubicBezTo>
                  <a:cubicBezTo>
                    <a:pt x="294774" y="162387"/>
                    <a:pt x="282820" y="159075"/>
                    <a:pt x="291245" y="176862"/>
                  </a:cubicBezTo>
                  <a:cubicBezTo>
                    <a:pt x="301976" y="199403"/>
                    <a:pt x="317747" y="206676"/>
                    <a:pt x="338847" y="219207"/>
                  </a:cubicBezTo>
                  <a:cubicBezTo>
                    <a:pt x="355842" y="229288"/>
                    <a:pt x="346768" y="231449"/>
                    <a:pt x="367005" y="226192"/>
                  </a:cubicBezTo>
                  <a:cubicBezTo>
                    <a:pt x="379535" y="222879"/>
                    <a:pt x="393146" y="212509"/>
                    <a:pt x="404596" y="206820"/>
                  </a:cubicBezTo>
                  <a:cubicBezTo>
                    <a:pt x="431673" y="193425"/>
                    <a:pt x="460047" y="165772"/>
                    <a:pt x="489573" y="159219"/>
                  </a:cubicBezTo>
                  <a:cubicBezTo>
                    <a:pt x="547760" y="146400"/>
                    <a:pt x="580743" y="211213"/>
                    <a:pt x="619054" y="244123"/>
                  </a:cubicBezTo>
                  <a:cubicBezTo>
                    <a:pt x="663055" y="281931"/>
                    <a:pt x="708928" y="293669"/>
                    <a:pt x="721099" y="353801"/>
                  </a:cubicBezTo>
                  <a:cubicBezTo>
                    <a:pt x="730820" y="401546"/>
                    <a:pt x="700574" y="445043"/>
                    <a:pt x="743567" y="484002"/>
                  </a:cubicBezTo>
                  <a:cubicBezTo>
                    <a:pt x="743854" y="479466"/>
                    <a:pt x="747743" y="473489"/>
                    <a:pt x="747096" y="467296"/>
                  </a:cubicBezTo>
                  <a:cubicBezTo>
                    <a:pt x="780870" y="458222"/>
                    <a:pt x="764595" y="485083"/>
                    <a:pt x="759193" y="499414"/>
                  </a:cubicBezTo>
                  <a:cubicBezTo>
                    <a:pt x="749976" y="523899"/>
                    <a:pt x="757178" y="521306"/>
                    <a:pt x="773596" y="541902"/>
                  </a:cubicBezTo>
                  <a:cubicBezTo>
                    <a:pt x="789584" y="561994"/>
                    <a:pt x="805643" y="621262"/>
                    <a:pt x="838914" y="614853"/>
                  </a:cubicBezTo>
                  <a:cubicBezTo>
                    <a:pt x="839706" y="631128"/>
                    <a:pt x="838842" y="647907"/>
                    <a:pt x="839706" y="664110"/>
                  </a:cubicBezTo>
                  <a:cubicBezTo>
                    <a:pt x="864119" y="665478"/>
                    <a:pt x="881834" y="664470"/>
                    <a:pt x="893716" y="689603"/>
                  </a:cubicBezTo>
                  <a:cubicBezTo>
                    <a:pt x="905094" y="713728"/>
                    <a:pt x="893068" y="734108"/>
                    <a:pt x="921874" y="749519"/>
                  </a:cubicBezTo>
                  <a:cubicBezTo>
                    <a:pt x="940453" y="759385"/>
                    <a:pt x="965875" y="756936"/>
                    <a:pt x="979413" y="774580"/>
                  </a:cubicBezTo>
                  <a:cubicBezTo>
                    <a:pt x="990647" y="789199"/>
                    <a:pt x="988487" y="810083"/>
                    <a:pt x="999937" y="826574"/>
                  </a:cubicBezTo>
                  <a:cubicBezTo>
                    <a:pt x="1010307" y="841481"/>
                    <a:pt x="1035008" y="877920"/>
                    <a:pt x="1051428" y="879073"/>
                  </a:cubicBezTo>
                  <a:cubicBezTo>
                    <a:pt x="1064245" y="880009"/>
                    <a:pt x="1094636" y="861213"/>
                    <a:pt x="1106447" y="854011"/>
                  </a:cubicBezTo>
                  <a:cubicBezTo>
                    <a:pt x="1129563" y="839825"/>
                    <a:pt x="1127042" y="828591"/>
                    <a:pt x="1127042" y="802089"/>
                  </a:cubicBezTo>
                  <a:cubicBezTo>
                    <a:pt x="1127042" y="779045"/>
                    <a:pt x="1132516" y="760825"/>
                    <a:pt x="1136476" y="739005"/>
                  </a:cubicBezTo>
                  <a:cubicBezTo>
                    <a:pt x="1148791" y="672032"/>
                    <a:pt x="1124450" y="609811"/>
                    <a:pt x="1122073" y="543847"/>
                  </a:cubicBezTo>
                  <a:cubicBezTo>
                    <a:pt x="1119481" y="474281"/>
                    <a:pt x="1065470" y="402483"/>
                    <a:pt x="1024494" y="346888"/>
                  </a:cubicBezTo>
                  <a:lnTo>
                    <a:pt x="1004474" y="311889"/>
                  </a:lnTo>
                  <a:cubicBezTo>
                    <a:pt x="977973" y="268176"/>
                    <a:pt x="958817" y="223671"/>
                    <a:pt x="933900" y="179383"/>
                  </a:cubicBezTo>
                  <a:cubicBezTo>
                    <a:pt x="904591" y="127172"/>
                    <a:pt x="862894" y="73810"/>
                    <a:pt x="850364" y="13174"/>
                  </a:cubicBezTo>
                  <a:lnTo>
                    <a:pt x="843882" y="12310"/>
                  </a:lnTo>
                  <a:cubicBezTo>
                    <a:pt x="827463" y="5180"/>
                    <a:pt x="793113" y="-3173"/>
                    <a:pt x="788360" y="1219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7448246" y="4211405"/>
              <a:ext cx="538222" cy="414384"/>
            </a:xfrm>
            <a:custGeom>
              <a:rect b="b" l="l" r="r" t="t"/>
              <a:pathLst>
                <a:path extrusionOk="0" h="480445" w="624026">
                  <a:moveTo>
                    <a:pt x="550645" y="111877"/>
                  </a:moveTo>
                  <a:cubicBezTo>
                    <a:pt x="547764" y="109284"/>
                    <a:pt x="545027" y="106764"/>
                    <a:pt x="542291" y="104315"/>
                  </a:cubicBezTo>
                  <a:cubicBezTo>
                    <a:pt x="537322" y="99850"/>
                    <a:pt x="532425" y="95242"/>
                    <a:pt x="527599" y="90705"/>
                  </a:cubicBezTo>
                  <a:cubicBezTo>
                    <a:pt x="516941" y="80623"/>
                    <a:pt x="505852" y="70253"/>
                    <a:pt x="493969" y="61611"/>
                  </a:cubicBezTo>
                  <a:cubicBezTo>
                    <a:pt x="490513" y="59090"/>
                    <a:pt x="486480" y="56642"/>
                    <a:pt x="482303" y="54122"/>
                  </a:cubicBezTo>
                  <a:cubicBezTo>
                    <a:pt x="470132" y="46704"/>
                    <a:pt x="456521" y="38350"/>
                    <a:pt x="450041" y="25604"/>
                  </a:cubicBezTo>
                  <a:cubicBezTo>
                    <a:pt x="394878" y="36406"/>
                    <a:pt x="345692" y="40151"/>
                    <a:pt x="295786" y="37198"/>
                  </a:cubicBezTo>
                  <a:lnTo>
                    <a:pt x="291753" y="36982"/>
                  </a:lnTo>
                  <a:lnTo>
                    <a:pt x="290529" y="33093"/>
                  </a:lnTo>
                  <a:cubicBezTo>
                    <a:pt x="285704" y="18114"/>
                    <a:pt x="278791" y="8536"/>
                    <a:pt x="269357" y="3783"/>
                  </a:cubicBezTo>
                  <a:cubicBezTo>
                    <a:pt x="251497" y="-5218"/>
                    <a:pt x="226148" y="3495"/>
                    <a:pt x="199215" y="12713"/>
                  </a:cubicBezTo>
                  <a:cubicBezTo>
                    <a:pt x="192374" y="15090"/>
                    <a:pt x="185532" y="17394"/>
                    <a:pt x="178691" y="19483"/>
                  </a:cubicBezTo>
                  <a:cubicBezTo>
                    <a:pt x="123096" y="36478"/>
                    <a:pt x="63757" y="54482"/>
                    <a:pt x="2040" y="68452"/>
                  </a:cubicBezTo>
                  <a:cubicBezTo>
                    <a:pt x="-3217" y="81631"/>
                    <a:pt x="2401" y="88544"/>
                    <a:pt x="10754" y="98770"/>
                  </a:cubicBezTo>
                  <a:cubicBezTo>
                    <a:pt x="16803" y="106044"/>
                    <a:pt x="23500" y="114181"/>
                    <a:pt x="26021" y="125632"/>
                  </a:cubicBezTo>
                  <a:cubicBezTo>
                    <a:pt x="30702" y="127288"/>
                    <a:pt x="34591" y="128152"/>
                    <a:pt x="38191" y="128944"/>
                  </a:cubicBezTo>
                  <a:cubicBezTo>
                    <a:pt x="47626" y="131033"/>
                    <a:pt x="55763" y="132833"/>
                    <a:pt x="66925" y="146732"/>
                  </a:cubicBezTo>
                  <a:cubicBezTo>
                    <a:pt x="74991" y="156814"/>
                    <a:pt x="81976" y="167616"/>
                    <a:pt x="88745" y="178130"/>
                  </a:cubicBezTo>
                  <a:lnTo>
                    <a:pt x="94363" y="186772"/>
                  </a:lnTo>
                  <a:cubicBezTo>
                    <a:pt x="102860" y="199734"/>
                    <a:pt x="112510" y="206071"/>
                    <a:pt x="125833" y="214929"/>
                  </a:cubicBezTo>
                  <a:cubicBezTo>
                    <a:pt x="129073" y="217089"/>
                    <a:pt x="132530" y="219322"/>
                    <a:pt x="136130" y="221842"/>
                  </a:cubicBezTo>
                  <a:cubicBezTo>
                    <a:pt x="154134" y="234301"/>
                    <a:pt x="161408" y="245895"/>
                    <a:pt x="169833" y="259290"/>
                  </a:cubicBezTo>
                  <a:cubicBezTo>
                    <a:pt x="172498" y="263611"/>
                    <a:pt x="175379" y="268220"/>
                    <a:pt x="178907" y="273261"/>
                  </a:cubicBezTo>
                  <a:cubicBezTo>
                    <a:pt x="189637" y="288816"/>
                    <a:pt x="206200" y="298610"/>
                    <a:pt x="222260" y="308116"/>
                  </a:cubicBezTo>
                  <a:cubicBezTo>
                    <a:pt x="244296" y="321222"/>
                    <a:pt x="267053" y="334761"/>
                    <a:pt x="273966" y="362918"/>
                  </a:cubicBezTo>
                  <a:cubicBezTo>
                    <a:pt x="282536" y="397989"/>
                    <a:pt x="325312" y="464530"/>
                    <a:pt x="362039" y="480445"/>
                  </a:cubicBezTo>
                  <a:lnTo>
                    <a:pt x="362255" y="480445"/>
                  </a:lnTo>
                  <a:cubicBezTo>
                    <a:pt x="373705" y="457617"/>
                    <a:pt x="393077" y="441702"/>
                    <a:pt x="408848" y="422402"/>
                  </a:cubicBezTo>
                  <a:cubicBezTo>
                    <a:pt x="432253" y="393884"/>
                    <a:pt x="455729" y="364791"/>
                    <a:pt x="480862" y="336705"/>
                  </a:cubicBezTo>
                  <a:cubicBezTo>
                    <a:pt x="503043" y="311860"/>
                    <a:pt x="532064" y="290328"/>
                    <a:pt x="546539" y="262170"/>
                  </a:cubicBezTo>
                  <a:cubicBezTo>
                    <a:pt x="558134" y="239702"/>
                    <a:pt x="563607" y="230844"/>
                    <a:pt x="584563" y="212337"/>
                  </a:cubicBezTo>
                  <a:cubicBezTo>
                    <a:pt x="600334" y="198438"/>
                    <a:pt x="615169" y="177410"/>
                    <a:pt x="624027" y="157318"/>
                  </a:cubicBezTo>
                  <a:lnTo>
                    <a:pt x="623307" y="156526"/>
                  </a:lnTo>
                  <a:cubicBezTo>
                    <a:pt x="595725" y="152853"/>
                    <a:pt x="571888" y="131105"/>
                    <a:pt x="550861" y="11180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7318603" y="3921357"/>
              <a:ext cx="929542" cy="418698"/>
            </a:xfrm>
            <a:custGeom>
              <a:rect b="b" l="l" r="r" t="t"/>
              <a:pathLst>
                <a:path extrusionOk="0" h="485447" w="1077730">
                  <a:moveTo>
                    <a:pt x="979322" y="167937"/>
                  </a:moveTo>
                  <a:cubicBezTo>
                    <a:pt x="996748" y="175787"/>
                    <a:pt x="1005030" y="210930"/>
                    <a:pt x="1029299" y="201352"/>
                  </a:cubicBezTo>
                  <a:cubicBezTo>
                    <a:pt x="1040821" y="196815"/>
                    <a:pt x="1051336" y="163256"/>
                    <a:pt x="1059977" y="151230"/>
                  </a:cubicBezTo>
                  <a:cubicBezTo>
                    <a:pt x="1070204" y="136971"/>
                    <a:pt x="1084894" y="119760"/>
                    <a:pt x="1073732" y="100676"/>
                  </a:cubicBezTo>
                  <a:cubicBezTo>
                    <a:pt x="1058249" y="74319"/>
                    <a:pt x="1047230" y="100676"/>
                    <a:pt x="1032396" y="112774"/>
                  </a:cubicBezTo>
                  <a:cubicBezTo>
                    <a:pt x="1012880" y="69926"/>
                    <a:pt x="973344" y="120624"/>
                    <a:pt x="957069" y="98299"/>
                  </a:cubicBezTo>
                  <a:cubicBezTo>
                    <a:pt x="943098" y="79144"/>
                    <a:pt x="980762" y="78135"/>
                    <a:pt x="986738" y="75615"/>
                  </a:cubicBezTo>
                  <a:cubicBezTo>
                    <a:pt x="1003230" y="68557"/>
                    <a:pt x="1007767" y="68053"/>
                    <a:pt x="1007191" y="46017"/>
                  </a:cubicBezTo>
                  <a:cubicBezTo>
                    <a:pt x="1034844" y="40688"/>
                    <a:pt x="1037076" y="21676"/>
                    <a:pt x="1031316" y="0"/>
                  </a:cubicBezTo>
                  <a:cubicBezTo>
                    <a:pt x="1020586" y="4897"/>
                    <a:pt x="1002510" y="6049"/>
                    <a:pt x="989331" y="6337"/>
                  </a:cubicBezTo>
                  <a:cubicBezTo>
                    <a:pt x="985010" y="6409"/>
                    <a:pt x="980689" y="6481"/>
                    <a:pt x="976585" y="6697"/>
                  </a:cubicBezTo>
                  <a:cubicBezTo>
                    <a:pt x="961174" y="7633"/>
                    <a:pt x="945619" y="11306"/>
                    <a:pt x="930640" y="14835"/>
                  </a:cubicBezTo>
                  <a:cubicBezTo>
                    <a:pt x="926823" y="15771"/>
                    <a:pt x="923078" y="16635"/>
                    <a:pt x="919261" y="17499"/>
                  </a:cubicBezTo>
                  <a:cubicBezTo>
                    <a:pt x="887071" y="24773"/>
                    <a:pt x="854448" y="30030"/>
                    <a:pt x="822834" y="35071"/>
                  </a:cubicBezTo>
                  <a:cubicBezTo>
                    <a:pt x="799646" y="38816"/>
                    <a:pt x="775665" y="42632"/>
                    <a:pt x="752117" y="47241"/>
                  </a:cubicBezTo>
                  <a:cubicBezTo>
                    <a:pt x="684856" y="60420"/>
                    <a:pt x="616010" y="67549"/>
                    <a:pt x="549469" y="74535"/>
                  </a:cubicBezTo>
                  <a:cubicBezTo>
                    <a:pt x="517638" y="77847"/>
                    <a:pt x="484800" y="81232"/>
                    <a:pt x="452466" y="85265"/>
                  </a:cubicBezTo>
                  <a:cubicBezTo>
                    <a:pt x="424308" y="88793"/>
                    <a:pt x="396366" y="92682"/>
                    <a:pt x="368425" y="96499"/>
                  </a:cubicBezTo>
                  <a:cubicBezTo>
                    <a:pt x="350349" y="99020"/>
                    <a:pt x="332130" y="101468"/>
                    <a:pt x="313838" y="103916"/>
                  </a:cubicBezTo>
                  <a:cubicBezTo>
                    <a:pt x="310669" y="125953"/>
                    <a:pt x="302676" y="144460"/>
                    <a:pt x="289857" y="158935"/>
                  </a:cubicBezTo>
                  <a:cubicBezTo>
                    <a:pt x="285608" y="163760"/>
                    <a:pt x="281432" y="169377"/>
                    <a:pt x="276967" y="175355"/>
                  </a:cubicBezTo>
                  <a:cubicBezTo>
                    <a:pt x="269333" y="185725"/>
                    <a:pt x="261412" y="196383"/>
                    <a:pt x="251978" y="204232"/>
                  </a:cubicBezTo>
                  <a:cubicBezTo>
                    <a:pt x="237503" y="216259"/>
                    <a:pt x="220940" y="223388"/>
                    <a:pt x="204881" y="230301"/>
                  </a:cubicBezTo>
                  <a:cubicBezTo>
                    <a:pt x="186949" y="238007"/>
                    <a:pt x="169954" y="245280"/>
                    <a:pt x="155767" y="259035"/>
                  </a:cubicBezTo>
                  <a:cubicBezTo>
                    <a:pt x="125593" y="288201"/>
                    <a:pt x="95779" y="308365"/>
                    <a:pt x="61212" y="331697"/>
                  </a:cubicBezTo>
                  <a:lnTo>
                    <a:pt x="57396" y="334290"/>
                  </a:lnTo>
                  <a:cubicBezTo>
                    <a:pt x="30535" y="352437"/>
                    <a:pt x="1800" y="385204"/>
                    <a:pt x="0" y="415522"/>
                  </a:cubicBezTo>
                  <a:cubicBezTo>
                    <a:pt x="115007" y="408392"/>
                    <a:pt x="226125" y="374618"/>
                    <a:pt x="325360" y="344300"/>
                  </a:cubicBezTo>
                  <a:cubicBezTo>
                    <a:pt x="331986" y="342283"/>
                    <a:pt x="338755" y="339979"/>
                    <a:pt x="345453" y="337674"/>
                  </a:cubicBezTo>
                  <a:cubicBezTo>
                    <a:pt x="373394" y="328097"/>
                    <a:pt x="402344" y="318159"/>
                    <a:pt x="424668" y="329321"/>
                  </a:cubicBezTo>
                  <a:cubicBezTo>
                    <a:pt x="436190" y="335082"/>
                    <a:pt x="444688" y="345740"/>
                    <a:pt x="450521" y="361727"/>
                  </a:cubicBezTo>
                  <a:cubicBezTo>
                    <a:pt x="499419" y="364248"/>
                    <a:pt x="547884" y="360215"/>
                    <a:pt x="602543" y="349197"/>
                  </a:cubicBezTo>
                  <a:lnTo>
                    <a:pt x="607656" y="348189"/>
                  </a:lnTo>
                  <a:lnTo>
                    <a:pt x="609313" y="353158"/>
                  </a:lnTo>
                  <a:cubicBezTo>
                    <a:pt x="613129" y="364608"/>
                    <a:pt x="626595" y="372889"/>
                    <a:pt x="638550" y="380163"/>
                  </a:cubicBezTo>
                  <a:cubicBezTo>
                    <a:pt x="643015" y="382899"/>
                    <a:pt x="647263" y="385492"/>
                    <a:pt x="650936" y="388156"/>
                  </a:cubicBezTo>
                  <a:cubicBezTo>
                    <a:pt x="663539" y="397230"/>
                    <a:pt x="674845" y="407888"/>
                    <a:pt x="685792" y="418186"/>
                  </a:cubicBezTo>
                  <a:cubicBezTo>
                    <a:pt x="690616" y="422651"/>
                    <a:pt x="695369" y="427188"/>
                    <a:pt x="700267" y="431581"/>
                  </a:cubicBezTo>
                  <a:cubicBezTo>
                    <a:pt x="703003" y="434029"/>
                    <a:pt x="705811" y="436622"/>
                    <a:pt x="708692" y="439214"/>
                  </a:cubicBezTo>
                  <a:cubicBezTo>
                    <a:pt x="729000" y="457794"/>
                    <a:pt x="751972" y="478822"/>
                    <a:pt x="776674" y="481199"/>
                  </a:cubicBezTo>
                  <a:lnTo>
                    <a:pt x="778978" y="481415"/>
                  </a:lnTo>
                  <a:lnTo>
                    <a:pt x="782578" y="485448"/>
                  </a:lnTo>
                  <a:cubicBezTo>
                    <a:pt x="819882" y="480983"/>
                    <a:pt x="836589" y="497978"/>
                    <a:pt x="841558" y="447712"/>
                  </a:cubicBezTo>
                  <a:cubicBezTo>
                    <a:pt x="843359" y="429421"/>
                    <a:pt x="844151" y="411993"/>
                    <a:pt x="853512" y="398238"/>
                  </a:cubicBezTo>
                  <a:cubicBezTo>
                    <a:pt x="863019" y="384268"/>
                    <a:pt x="880158" y="370801"/>
                    <a:pt x="891032" y="355678"/>
                  </a:cubicBezTo>
                  <a:cubicBezTo>
                    <a:pt x="898593" y="345164"/>
                    <a:pt x="911628" y="314846"/>
                    <a:pt x="921566" y="308509"/>
                  </a:cubicBezTo>
                  <a:cubicBezTo>
                    <a:pt x="931144" y="302387"/>
                    <a:pt x="962398" y="305700"/>
                    <a:pt x="973560" y="305052"/>
                  </a:cubicBezTo>
                  <a:cubicBezTo>
                    <a:pt x="1022386" y="302171"/>
                    <a:pt x="1039093" y="288345"/>
                    <a:pt x="1036284" y="238439"/>
                  </a:cubicBezTo>
                  <a:cubicBezTo>
                    <a:pt x="1020369" y="236999"/>
                    <a:pt x="963334" y="296050"/>
                    <a:pt x="968951" y="245496"/>
                  </a:cubicBezTo>
                  <a:cubicBezTo>
                    <a:pt x="970968" y="227133"/>
                    <a:pt x="984074" y="229221"/>
                    <a:pt x="976657" y="205529"/>
                  </a:cubicBezTo>
                  <a:cubicBezTo>
                    <a:pt x="971976" y="190478"/>
                    <a:pt x="957069" y="180251"/>
                    <a:pt x="979177" y="1677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7430871" y="3528202"/>
              <a:ext cx="773856" cy="487270"/>
            </a:xfrm>
            <a:custGeom>
              <a:rect b="b" l="l" r="r" t="t"/>
              <a:pathLst>
                <a:path extrusionOk="0" h="564951" w="897224">
                  <a:moveTo>
                    <a:pt x="798277" y="154542"/>
                  </a:moveTo>
                  <a:cubicBezTo>
                    <a:pt x="760614" y="151734"/>
                    <a:pt x="747723" y="146405"/>
                    <a:pt x="726047" y="116375"/>
                  </a:cubicBezTo>
                  <a:cubicBezTo>
                    <a:pt x="721006" y="109390"/>
                    <a:pt x="716613" y="101900"/>
                    <a:pt x="712292" y="94699"/>
                  </a:cubicBezTo>
                  <a:cubicBezTo>
                    <a:pt x="701202" y="75903"/>
                    <a:pt x="690688" y="58115"/>
                    <a:pt x="669732" y="48826"/>
                  </a:cubicBezTo>
                  <a:cubicBezTo>
                    <a:pt x="664259" y="46377"/>
                    <a:pt x="657490" y="46593"/>
                    <a:pt x="650360" y="46881"/>
                  </a:cubicBezTo>
                  <a:cubicBezTo>
                    <a:pt x="642582" y="47097"/>
                    <a:pt x="634589" y="47385"/>
                    <a:pt x="627387" y="44145"/>
                  </a:cubicBezTo>
                  <a:cubicBezTo>
                    <a:pt x="617953" y="39824"/>
                    <a:pt x="612409" y="32694"/>
                    <a:pt x="607584" y="26429"/>
                  </a:cubicBezTo>
                  <a:cubicBezTo>
                    <a:pt x="604127" y="21964"/>
                    <a:pt x="600886" y="17788"/>
                    <a:pt x="596565" y="14979"/>
                  </a:cubicBezTo>
                  <a:cubicBezTo>
                    <a:pt x="588500" y="9722"/>
                    <a:pt x="580002" y="6337"/>
                    <a:pt x="571073" y="2809"/>
                  </a:cubicBezTo>
                  <a:cubicBezTo>
                    <a:pt x="568768" y="1872"/>
                    <a:pt x="566464" y="936"/>
                    <a:pt x="564159" y="0"/>
                  </a:cubicBezTo>
                  <a:cubicBezTo>
                    <a:pt x="563655" y="144"/>
                    <a:pt x="563151" y="288"/>
                    <a:pt x="562719" y="432"/>
                  </a:cubicBezTo>
                  <a:cubicBezTo>
                    <a:pt x="563583" y="7273"/>
                    <a:pt x="570352" y="13395"/>
                    <a:pt x="577481" y="19804"/>
                  </a:cubicBezTo>
                  <a:cubicBezTo>
                    <a:pt x="585331" y="26933"/>
                    <a:pt x="593397" y="34207"/>
                    <a:pt x="593829" y="43857"/>
                  </a:cubicBezTo>
                  <a:cubicBezTo>
                    <a:pt x="594045" y="49330"/>
                    <a:pt x="591597" y="54731"/>
                    <a:pt x="586699" y="59916"/>
                  </a:cubicBezTo>
                  <a:cubicBezTo>
                    <a:pt x="572513" y="74823"/>
                    <a:pt x="555445" y="69278"/>
                    <a:pt x="540395" y="64453"/>
                  </a:cubicBezTo>
                  <a:cubicBezTo>
                    <a:pt x="532545" y="61932"/>
                    <a:pt x="524984" y="59484"/>
                    <a:pt x="518358" y="59988"/>
                  </a:cubicBezTo>
                  <a:cubicBezTo>
                    <a:pt x="522175" y="82816"/>
                    <a:pt x="503523" y="107949"/>
                    <a:pt x="489552" y="126745"/>
                  </a:cubicBezTo>
                  <a:cubicBezTo>
                    <a:pt x="486312" y="131066"/>
                    <a:pt x="483287" y="135171"/>
                    <a:pt x="480911" y="138771"/>
                  </a:cubicBezTo>
                  <a:cubicBezTo>
                    <a:pt x="476950" y="144676"/>
                    <a:pt x="471765" y="155119"/>
                    <a:pt x="466292" y="166209"/>
                  </a:cubicBezTo>
                  <a:cubicBezTo>
                    <a:pt x="452321" y="194438"/>
                    <a:pt x="436478" y="226341"/>
                    <a:pt x="418978" y="232822"/>
                  </a:cubicBezTo>
                  <a:cubicBezTo>
                    <a:pt x="408969" y="236495"/>
                    <a:pt x="401407" y="233974"/>
                    <a:pt x="395934" y="232030"/>
                  </a:cubicBezTo>
                  <a:cubicBezTo>
                    <a:pt x="389957" y="230013"/>
                    <a:pt x="387220" y="229077"/>
                    <a:pt x="381747" y="233902"/>
                  </a:cubicBezTo>
                  <a:cubicBezTo>
                    <a:pt x="374977" y="239951"/>
                    <a:pt x="367272" y="256442"/>
                    <a:pt x="361151" y="269693"/>
                  </a:cubicBezTo>
                  <a:cubicBezTo>
                    <a:pt x="357478" y="277615"/>
                    <a:pt x="354022" y="285032"/>
                    <a:pt x="350781" y="290361"/>
                  </a:cubicBezTo>
                  <a:cubicBezTo>
                    <a:pt x="326584" y="330473"/>
                    <a:pt x="312973" y="360791"/>
                    <a:pt x="309949" y="406088"/>
                  </a:cubicBezTo>
                  <a:lnTo>
                    <a:pt x="309733" y="409761"/>
                  </a:lnTo>
                  <a:lnTo>
                    <a:pt x="306349" y="411129"/>
                  </a:lnTo>
                  <a:cubicBezTo>
                    <a:pt x="301740" y="413001"/>
                    <a:pt x="296770" y="414658"/>
                    <a:pt x="291730" y="416386"/>
                  </a:cubicBezTo>
                  <a:cubicBezTo>
                    <a:pt x="281144" y="419915"/>
                    <a:pt x="270197" y="423659"/>
                    <a:pt x="262132" y="429637"/>
                  </a:cubicBezTo>
                  <a:cubicBezTo>
                    <a:pt x="259107" y="431869"/>
                    <a:pt x="257162" y="434678"/>
                    <a:pt x="255218" y="437558"/>
                  </a:cubicBezTo>
                  <a:cubicBezTo>
                    <a:pt x="251978" y="442239"/>
                    <a:pt x="248377" y="447568"/>
                    <a:pt x="240095" y="450737"/>
                  </a:cubicBezTo>
                  <a:cubicBezTo>
                    <a:pt x="234046" y="453041"/>
                    <a:pt x="227420" y="451601"/>
                    <a:pt x="221660" y="450377"/>
                  </a:cubicBezTo>
                  <a:cubicBezTo>
                    <a:pt x="218563" y="449728"/>
                    <a:pt x="215467" y="449080"/>
                    <a:pt x="213594" y="449225"/>
                  </a:cubicBezTo>
                  <a:cubicBezTo>
                    <a:pt x="203584" y="450377"/>
                    <a:pt x="197175" y="455346"/>
                    <a:pt x="189685" y="461107"/>
                  </a:cubicBezTo>
                  <a:cubicBezTo>
                    <a:pt x="183708" y="465716"/>
                    <a:pt x="177515" y="470469"/>
                    <a:pt x="169017" y="473637"/>
                  </a:cubicBezTo>
                  <a:cubicBezTo>
                    <a:pt x="162680" y="476014"/>
                    <a:pt x="157567" y="477094"/>
                    <a:pt x="153102" y="477094"/>
                  </a:cubicBezTo>
                  <a:cubicBezTo>
                    <a:pt x="143020" y="477094"/>
                    <a:pt x="136467" y="471621"/>
                    <a:pt x="126889" y="463627"/>
                  </a:cubicBezTo>
                  <a:lnTo>
                    <a:pt x="121848" y="459450"/>
                  </a:lnTo>
                  <a:cubicBezTo>
                    <a:pt x="117095" y="455562"/>
                    <a:pt x="112342" y="451313"/>
                    <a:pt x="107517" y="447064"/>
                  </a:cubicBezTo>
                  <a:cubicBezTo>
                    <a:pt x="99523" y="453761"/>
                    <a:pt x="90449" y="465644"/>
                    <a:pt x="82241" y="476446"/>
                  </a:cubicBezTo>
                  <a:cubicBezTo>
                    <a:pt x="77055" y="483287"/>
                    <a:pt x="72158" y="489769"/>
                    <a:pt x="67621" y="494881"/>
                  </a:cubicBezTo>
                  <a:cubicBezTo>
                    <a:pt x="59484" y="504027"/>
                    <a:pt x="49474" y="513605"/>
                    <a:pt x="38888" y="523759"/>
                  </a:cubicBezTo>
                  <a:cubicBezTo>
                    <a:pt x="24269" y="537730"/>
                    <a:pt x="9290" y="552133"/>
                    <a:pt x="0" y="564951"/>
                  </a:cubicBezTo>
                  <a:cubicBezTo>
                    <a:pt x="80080" y="562431"/>
                    <a:pt x="159727" y="551485"/>
                    <a:pt x="236927" y="540827"/>
                  </a:cubicBezTo>
                  <a:cubicBezTo>
                    <a:pt x="264868" y="536938"/>
                    <a:pt x="292953" y="533049"/>
                    <a:pt x="321111" y="529520"/>
                  </a:cubicBezTo>
                  <a:cubicBezTo>
                    <a:pt x="353517" y="525488"/>
                    <a:pt x="386500" y="522031"/>
                    <a:pt x="418330" y="518718"/>
                  </a:cubicBezTo>
                  <a:cubicBezTo>
                    <a:pt x="484656" y="511805"/>
                    <a:pt x="553213" y="504675"/>
                    <a:pt x="619898" y="491569"/>
                  </a:cubicBezTo>
                  <a:cubicBezTo>
                    <a:pt x="643663" y="486888"/>
                    <a:pt x="667787" y="483071"/>
                    <a:pt x="691048" y="479326"/>
                  </a:cubicBezTo>
                  <a:cubicBezTo>
                    <a:pt x="722446" y="474285"/>
                    <a:pt x="754924" y="469100"/>
                    <a:pt x="786755" y="461899"/>
                  </a:cubicBezTo>
                  <a:cubicBezTo>
                    <a:pt x="790500" y="461035"/>
                    <a:pt x="794245" y="460171"/>
                    <a:pt x="797989" y="459306"/>
                  </a:cubicBezTo>
                  <a:cubicBezTo>
                    <a:pt x="813472" y="455634"/>
                    <a:pt x="829531" y="451817"/>
                    <a:pt x="845950" y="450809"/>
                  </a:cubicBezTo>
                  <a:cubicBezTo>
                    <a:pt x="850128" y="450521"/>
                    <a:pt x="854593" y="450449"/>
                    <a:pt x="859130" y="450377"/>
                  </a:cubicBezTo>
                  <a:cubicBezTo>
                    <a:pt x="870363" y="450161"/>
                    <a:pt x="888655" y="446848"/>
                    <a:pt x="897224" y="442815"/>
                  </a:cubicBezTo>
                  <a:cubicBezTo>
                    <a:pt x="891464" y="427188"/>
                    <a:pt x="883469" y="411273"/>
                    <a:pt x="879221" y="398886"/>
                  </a:cubicBezTo>
                  <a:lnTo>
                    <a:pt x="844222" y="401407"/>
                  </a:lnTo>
                  <a:cubicBezTo>
                    <a:pt x="840333" y="385276"/>
                    <a:pt x="822690" y="374186"/>
                    <a:pt x="819089" y="358847"/>
                  </a:cubicBezTo>
                  <a:cubicBezTo>
                    <a:pt x="816497" y="347901"/>
                    <a:pt x="817865" y="324424"/>
                    <a:pt x="816569" y="311389"/>
                  </a:cubicBezTo>
                  <a:cubicBezTo>
                    <a:pt x="813688" y="282872"/>
                    <a:pt x="813760" y="236062"/>
                    <a:pt x="826146" y="211362"/>
                  </a:cubicBezTo>
                  <a:cubicBezTo>
                    <a:pt x="827587" y="208481"/>
                    <a:pt x="828955" y="206249"/>
                    <a:pt x="830324" y="204304"/>
                  </a:cubicBezTo>
                  <a:cubicBezTo>
                    <a:pt x="820673" y="191198"/>
                    <a:pt x="810807" y="175283"/>
                    <a:pt x="801518" y="159943"/>
                  </a:cubicBezTo>
                  <a:lnTo>
                    <a:pt x="798349" y="154758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7454851" y="3490240"/>
              <a:ext cx="478082" cy="439429"/>
            </a:xfrm>
            <a:custGeom>
              <a:rect b="b" l="l" r="r" t="t"/>
              <a:pathLst>
                <a:path extrusionOk="0" h="509483" w="554298">
                  <a:moveTo>
                    <a:pt x="518073" y="35935"/>
                  </a:moveTo>
                  <a:cubicBezTo>
                    <a:pt x="496397" y="25997"/>
                    <a:pt x="431224" y="52498"/>
                    <a:pt x="396297" y="66757"/>
                  </a:cubicBezTo>
                  <a:cubicBezTo>
                    <a:pt x="384487" y="71582"/>
                    <a:pt x="375197" y="75327"/>
                    <a:pt x="370012" y="76839"/>
                  </a:cubicBezTo>
                  <a:cubicBezTo>
                    <a:pt x="319098" y="91314"/>
                    <a:pt x="271712" y="98443"/>
                    <a:pt x="225839" y="98443"/>
                  </a:cubicBezTo>
                  <a:cubicBezTo>
                    <a:pt x="218278" y="98443"/>
                    <a:pt x="210789" y="98227"/>
                    <a:pt x="203299" y="97867"/>
                  </a:cubicBezTo>
                  <a:lnTo>
                    <a:pt x="197970" y="97579"/>
                  </a:lnTo>
                  <a:lnTo>
                    <a:pt x="197681" y="92250"/>
                  </a:lnTo>
                  <a:cubicBezTo>
                    <a:pt x="196962" y="78351"/>
                    <a:pt x="198978" y="65461"/>
                    <a:pt x="200778" y="54011"/>
                  </a:cubicBezTo>
                  <a:cubicBezTo>
                    <a:pt x="204019" y="33415"/>
                    <a:pt x="206468" y="16563"/>
                    <a:pt x="193721" y="0"/>
                  </a:cubicBezTo>
                  <a:cubicBezTo>
                    <a:pt x="193433" y="10298"/>
                    <a:pt x="191560" y="20164"/>
                    <a:pt x="187743" y="34711"/>
                  </a:cubicBezTo>
                  <a:cubicBezTo>
                    <a:pt x="184864" y="45225"/>
                    <a:pt x="183639" y="56819"/>
                    <a:pt x="182487" y="67981"/>
                  </a:cubicBezTo>
                  <a:cubicBezTo>
                    <a:pt x="181191" y="79720"/>
                    <a:pt x="179894" y="91890"/>
                    <a:pt x="176798" y="103052"/>
                  </a:cubicBezTo>
                  <a:cubicBezTo>
                    <a:pt x="170389" y="125737"/>
                    <a:pt x="151161" y="140428"/>
                    <a:pt x="132509" y="154686"/>
                  </a:cubicBezTo>
                  <a:cubicBezTo>
                    <a:pt x="116090" y="167145"/>
                    <a:pt x="100607" y="178955"/>
                    <a:pt x="93405" y="195590"/>
                  </a:cubicBezTo>
                  <a:cubicBezTo>
                    <a:pt x="92109" y="198471"/>
                    <a:pt x="91317" y="202720"/>
                    <a:pt x="90381" y="207185"/>
                  </a:cubicBezTo>
                  <a:cubicBezTo>
                    <a:pt x="88796" y="215250"/>
                    <a:pt x="87140" y="223676"/>
                    <a:pt x="82171" y="229365"/>
                  </a:cubicBezTo>
                  <a:cubicBezTo>
                    <a:pt x="77130" y="235126"/>
                    <a:pt x="70937" y="236207"/>
                    <a:pt x="66400" y="236999"/>
                  </a:cubicBezTo>
                  <a:cubicBezTo>
                    <a:pt x="63663" y="237503"/>
                    <a:pt x="61503" y="237863"/>
                    <a:pt x="60207" y="238943"/>
                  </a:cubicBezTo>
                  <a:cubicBezTo>
                    <a:pt x="51637" y="246145"/>
                    <a:pt x="49981" y="256731"/>
                    <a:pt x="48037" y="268973"/>
                  </a:cubicBezTo>
                  <a:cubicBezTo>
                    <a:pt x="46668" y="277759"/>
                    <a:pt x="45084" y="287769"/>
                    <a:pt x="40547" y="297274"/>
                  </a:cubicBezTo>
                  <a:cubicBezTo>
                    <a:pt x="32193" y="314774"/>
                    <a:pt x="24704" y="326368"/>
                    <a:pt x="13109" y="330329"/>
                  </a:cubicBezTo>
                  <a:cubicBezTo>
                    <a:pt x="10589" y="331193"/>
                    <a:pt x="7924" y="331625"/>
                    <a:pt x="5188" y="331625"/>
                  </a:cubicBezTo>
                  <a:cubicBezTo>
                    <a:pt x="4756" y="336450"/>
                    <a:pt x="3820" y="341563"/>
                    <a:pt x="2812" y="346820"/>
                  </a:cubicBezTo>
                  <a:cubicBezTo>
                    <a:pt x="1011" y="356038"/>
                    <a:pt x="-789" y="365544"/>
                    <a:pt x="363" y="373610"/>
                  </a:cubicBezTo>
                  <a:cubicBezTo>
                    <a:pt x="2739" y="389741"/>
                    <a:pt x="12966" y="401983"/>
                    <a:pt x="24847" y="416242"/>
                  </a:cubicBezTo>
                  <a:lnTo>
                    <a:pt x="26648" y="418402"/>
                  </a:lnTo>
                  <a:cubicBezTo>
                    <a:pt x="52717" y="449656"/>
                    <a:pt x="77130" y="474501"/>
                    <a:pt x="101399" y="494305"/>
                  </a:cubicBezTo>
                  <a:lnTo>
                    <a:pt x="106584" y="498626"/>
                  </a:lnTo>
                  <a:cubicBezTo>
                    <a:pt x="119907" y="509788"/>
                    <a:pt x="122643" y="512093"/>
                    <a:pt x="137046" y="506692"/>
                  </a:cubicBezTo>
                  <a:cubicBezTo>
                    <a:pt x="143887" y="504099"/>
                    <a:pt x="149144" y="500066"/>
                    <a:pt x="154689" y="495818"/>
                  </a:cubicBezTo>
                  <a:cubicBezTo>
                    <a:pt x="162827" y="489552"/>
                    <a:pt x="171181" y="483143"/>
                    <a:pt x="184431" y="481631"/>
                  </a:cubicBezTo>
                  <a:cubicBezTo>
                    <a:pt x="188176" y="481199"/>
                    <a:pt x="192352" y="482063"/>
                    <a:pt x="196386" y="482999"/>
                  </a:cubicBezTo>
                  <a:cubicBezTo>
                    <a:pt x="200562" y="483935"/>
                    <a:pt x="205387" y="484944"/>
                    <a:pt x="208124" y="483935"/>
                  </a:cubicBezTo>
                  <a:cubicBezTo>
                    <a:pt x="213021" y="482063"/>
                    <a:pt x="214965" y="479182"/>
                    <a:pt x="217774" y="475077"/>
                  </a:cubicBezTo>
                  <a:cubicBezTo>
                    <a:pt x="220150" y="471693"/>
                    <a:pt x="222743" y="467804"/>
                    <a:pt x="227351" y="464347"/>
                  </a:cubicBezTo>
                  <a:cubicBezTo>
                    <a:pt x="236930" y="457218"/>
                    <a:pt x="248740" y="453257"/>
                    <a:pt x="260190" y="449440"/>
                  </a:cubicBezTo>
                  <a:cubicBezTo>
                    <a:pt x="263791" y="448216"/>
                    <a:pt x="267320" y="447064"/>
                    <a:pt x="270704" y="445768"/>
                  </a:cubicBezTo>
                  <a:cubicBezTo>
                    <a:pt x="274305" y="400183"/>
                    <a:pt x="288420" y="369073"/>
                    <a:pt x="312904" y="328529"/>
                  </a:cubicBezTo>
                  <a:cubicBezTo>
                    <a:pt x="315785" y="323704"/>
                    <a:pt x="319169" y="316574"/>
                    <a:pt x="322699" y="308941"/>
                  </a:cubicBezTo>
                  <a:cubicBezTo>
                    <a:pt x="330044" y="293242"/>
                    <a:pt x="337533" y="276967"/>
                    <a:pt x="346175" y="269333"/>
                  </a:cubicBezTo>
                  <a:cubicBezTo>
                    <a:pt x="356834" y="259899"/>
                    <a:pt x="365187" y="262780"/>
                    <a:pt x="371956" y="265084"/>
                  </a:cubicBezTo>
                  <a:cubicBezTo>
                    <a:pt x="376853" y="266740"/>
                    <a:pt x="381030" y="268181"/>
                    <a:pt x="387151" y="265948"/>
                  </a:cubicBezTo>
                  <a:cubicBezTo>
                    <a:pt x="400257" y="261123"/>
                    <a:pt x="416245" y="228789"/>
                    <a:pt x="427984" y="205168"/>
                  </a:cubicBezTo>
                  <a:cubicBezTo>
                    <a:pt x="433888" y="193214"/>
                    <a:pt x="439001" y="182916"/>
                    <a:pt x="443394" y="176363"/>
                  </a:cubicBezTo>
                  <a:cubicBezTo>
                    <a:pt x="445915" y="172618"/>
                    <a:pt x="449011" y="168369"/>
                    <a:pt x="452396" y="163904"/>
                  </a:cubicBezTo>
                  <a:cubicBezTo>
                    <a:pt x="466078" y="145469"/>
                    <a:pt x="484874" y="120264"/>
                    <a:pt x="477889" y="101756"/>
                  </a:cubicBezTo>
                  <a:lnTo>
                    <a:pt x="475800" y="96283"/>
                  </a:lnTo>
                  <a:lnTo>
                    <a:pt x="481273" y="94195"/>
                  </a:lnTo>
                  <a:cubicBezTo>
                    <a:pt x="492796" y="89874"/>
                    <a:pt x="504678" y="93690"/>
                    <a:pt x="516201" y="97363"/>
                  </a:cubicBezTo>
                  <a:cubicBezTo>
                    <a:pt x="531755" y="102404"/>
                    <a:pt x="541765" y="104997"/>
                    <a:pt x="550408" y="95851"/>
                  </a:cubicBezTo>
                  <a:cubicBezTo>
                    <a:pt x="553144" y="93042"/>
                    <a:pt x="554368" y="90594"/>
                    <a:pt x="554296" y="88361"/>
                  </a:cubicBezTo>
                  <a:cubicBezTo>
                    <a:pt x="554152" y="83680"/>
                    <a:pt x="547886" y="78063"/>
                    <a:pt x="541838" y="72590"/>
                  </a:cubicBezTo>
                  <a:cubicBezTo>
                    <a:pt x="533052" y="64669"/>
                    <a:pt x="522466" y="54875"/>
                    <a:pt x="523330" y="41552"/>
                  </a:cubicBezTo>
                  <a:cubicBezTo>
                    <a:pt x="522466" y="39032"/>
                    <a:pt x="520809" y="37303"/>
                    <a:pt x="518073" y="36079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7587064" y="3164942"/>
              <a:ext cx="620973" cy="399958"/>
            </a:xfrm>
            <a:custGeom>
              <a:rect b="b" l="l" r="r" t="t"/>
              <a:pathLst>
                <a:path extrusionOk="0" h="463720" w="719969">
                  <a:moveTo>
                    <a:pt x="13826" y="182039"/>
                  </a:moveTo>
                  <a:cubicBezTo>
                    <a:pt x="24197" y="232737"/>
                    <a:pt x="32623" y="290564"/>
                    <a:pt x="39680" y="358762"/>
                  </a:cubicBezTo>
                  <a:cubicBezTo>
                    <a:pt x="39680" y="359122"/>
                    <a:pt x="39680" y="359410"/>
                    <a:pt x="39752" y="359770"/>
                  </a:cubicBezTo>
                  <a:lnTo>
                    <a:pt x="40039" y="359410"/>
                  </a:lnTo>
                  <a:cubicBezTo>
                    <a:pt x="66901" y="383103"/>
                    <a:pt x="63157" y="407227"/>
                    <a:pt x="59123" y="432864"/>
                  </a:cubicBezTo>
                  <a:cubicBezTo>
                    <a:pt x="57611" y="442658"/>
                    <a:pt x="56027" y="452740"/>
                    <a:pt x="56027" y="463398"/>
                  </a:cubicBezTo>
                  <a:cubicBezTo>
                    <a:pt x="105860" y="465343"/>
                    <a:pt x="157567" y="458502"/>
                    <a:pt x="213522" y="442586"/>
                  </a:cubicBezTo>
                  <a:cubicBezTo>
                    <a:pt x="218059" y="441290"/>
                    <a:pt x="227132" y="437617"/>
                    <a:pt x="238583" y="432936"/>
                  </a:cubicBezTo>
                  <a:cubicBezTo>
                    <a:pt x="291657" y="411332"/>
                    <a:pt x="345524" y="391240"/>
                    <a:pt x="369721" y="402330"/>
                  </a:cubicBezTo>
                  <a:cubicBezTo>
                    <a:pt x="373682" y="404131"/>
                    <a:pt x="376778" y="406795"/>
                    <a:pt x="378866" y="410108"/>
                  </a:cubicBezTo>
                  <a:cubicBezTo>
                    <a:pt x="454049" y="387928"/>
                    <a:pt x="538090" y="370932"/>
                    <a:pt x="611688" y="356745"/>
                  </a:cubicBezTo>
                  <a:cubicBezTo>
                    <a:pt x="614857" y="347816"/>
                    <a:pt x="624146" y="338454"/>
                    <a:pt x="632861" y="333197"/>
                  </a:cubicBezTo>
                  <a:cubicBezTo>
                    <a:pt x="641718" y="327796"/>
                    <a:pt x="650360" y="326139"/>
                    <a:pt x="657129" y="328372"/>
                  </a:cubicBezTo>
                  <a:lnTo>
                    <a:pt x="657129" y="328228"/>
                  </a:lnTo>
                  <a:cubicBezTo>
                    <a:pt x="673980" y="326428"/>
                    <a:pt x="703794" y="293373"/>
                    <a:pt x="716901" y="271409"/>
                  </a:cubicBezTo>
                  <a:cubicBezTo>
                    <a:pt x="724966" y="257942"/>
                    <a:pt x="716325" y="248652"/>
                    <a:pt x="700410" y="233529"/>
                  </a:cubicBezTo>
                  <a:cubicBezTo>
                    <a:pt x="696161" y="229496"/>
                    <a:pt x="691840" y="225320"/>
                    <a:pt x="687880" y="220927"/>
                  </a:cubicBezTo>
                  <a:lnTo>
                    <a:pt x="682262" y="214806"/>
                  </a:lnTo>
                  <a:cubicBezTo>
                    <a:pt x="666203" y="197450"/>
                    <a:pt x="653457" y="183767"/>
                    <a:pt x="663106" y="153377"/>
                  </a:cubicBezTo>
                  <a:cubicBezTo>
                    <a:pt x="664979" y="147400"/>
                    <a:pt x="666923" y="141783"/>
                    <a:pt x="668796" y="136310"/>
                  </a:cubicBezTo>
                  <a:cubicBezTo>
                    <a:pt x="673764" y="121763"/>
                    <a:pt x="678086" y="108729"/>
                    <a:pt x="680534" y="93678"/>
                  </a:cubicBezTo>
                  <a:cubicBezTo>
                    <a:pt x="680246" y="76538"/>
                    <a:pt x="649712" y="50685"/>
                    <a:pt x="631420" y="35130"/>
                  </a:cubicBezTo>
                  <a:cubicBezTo>
                    <a:pt x="626451" y="30953"/>
                    <a:pt x="622131" y="27209"/>
                    <a:pt x="618889" y="24256"/>
                  </a:cubicBezTo>
                  <a:cubicBezTo>
                    <a:pt x="616009" y="21591"/>
                    <a:pt x="613488" y="18999"/>
                    <a:pt x="611112" y="16551"/>
                  </a:cubicBezTo>
                  <a:cubicBezTo>
                    <a:pt x="602975" y="8197"/>
                    <a:pt x="597070" y="2220"/>
                    <a:pt x="585835" y="419"/>
                  </a:cubicBezTo>
                  <a:cubicBezTo>
                    <a:pt x="573808" y="-1525"/>
                    <a:pt x="554509" y="3732"/>
                    <a:pt x="541690" y="7189"/>
                  </a:cubicBezTo>
                  <a:lnTo>
                    <a:pt x="540034" y="7621"/>
                  </a:lnTo>
                  <a:cubicBezTo>
                    <a:pt x="521239" y="12734"/>
                    <a:pt x="501938" y="20367"/>
                    <a:pt x="483287" y="27785"/>
                  </a:cubicBezTo>
                  <a:cubicBezTo>
                    <a:pt x="469893" y="33114"/>
                    <a:pt x="455993" y="38587"/>
                    <a:pt x="442383" y="43196"/>
                  </a:cubicBezTo>
                  <a:cubicBezTo>
                    <a:pt x="375842" y="65376"/>
                    <a:pt x="311605" y="75530"/>
                    <a:pt x="229509" y="84820"/>
                  </a:cubicBezTo>
                  <a:cubicBezTo>
                    <a:pt x="209057" y="87124"/>
                    <a:pt x="188317" y="88781"/>
                    <a:pt x="168225" y="90365"/>
                  </a:cubicBezTo>
                  <a:cubicBezTo>
                    <a:pt x="158143" y="91157"/>
                    <a:pt x="148061" y="91949"/>
                    <a:pt x="137979" y="92814"/>
                  </a:cubicBezTo>
                  <a:cubicBezTo>
                    <a:pt x="135314" y="93030"/>
                    <a:pt x="130706" y="94254"/>
                    <a:pt x="125736" y="95622"/>
                  </a:cubicBezTo>
                  <a:cubicBezTo>
                    <a:pt x="116375" y="98071"/>
                    <a:pt x="108597" y="100015"/>
                    <a:pt x="102620" y="100015"/>
                  </a:cubicBezTo>
                  <a:cubicBezTo>
                    <a:pt x="100028" y="100015"/>
                    <a:pt x="97795" y="99655"/>
                    <a:pt x="95850" y="98863"/>
                  </a:cubicBezTo>
                  <a:cubicBezTo>
                    <a:pt x="74607" y="90293"/>
                    <a:pt x="69494" y="57094"/>
                    <a:pt x="68773" y="25840"/>
                  </a:cubicBezTo>
                  <a:cubicBezTo>
                    <a:pt x="65749" y="28073"/>
                    <a:pt x="63012" y="30161"/>
                    <a:pt x="60852" y="31962"/>
                  </a:cubicBezTo>
                  <a:cubicBezTo>
                    <a:pt x="40976" y="49173"/>
                    <a:pt x="20668" y="65160"/>
                    <a:pt x="0" y="80355"/>
                  </a:cubicBezTo>
                  <a:cubicBezTo>
                    <a:pt x="3312" y="98071"/>
                    <a:pt x="6337" y="121187"/>
                    <a:pt x="9722" y="150209"/>
                  </a:cubicBezTo>
                  <a:cubicBezTo>
                    <a:pt x="11378" y="164324"/>
                    <a:pt x="12819" y="176566"/>
                    <a:pt x="13970" y="182183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7656153" y="2718408"/>
              <a:ext cx="656526" cy="528336"/>
            </a:xfrm>
            <a:custGeom>
              <a:rect b="b" l="l" r="r" t="t"/>
              <a:pathLst>
                <a:path extrusionOk="0" h="612564" w="761189">
                  <a:moveTo>
                    <a:pt x="20092" y="605351"/>
                  </a:moveTo>
                  <a:cubicBezTo>
                    <a:pt x="23477" y="606720"/>
                    <a:pt x="35935" y="603407"/>
                    <a:pt x="42561" y="601678"/>
                  </a:cubicBezTo>
                  <a:cubicBezTo>
                    <a:pt x="48249" y="600166"/>
                    <a:pt x="53146" y="598870"/>
                    <a:pt x="56819" y="598582"/>
                  </a:cubicBezTo>
                  <a:cubicBezTo>
                    <a:pt x="66973" y="597718"/>
                    <a:pt x="77055" y="596926"/>
                    <a:pt x="87209" y="596133"/>
                  </a:cubicBezTo>
                  <a:cubicBezTo>
                    <a:pt x="107229" y="594549"/>
                    <a:pt x="127825" y="592965"/>
                    <a:pt x="148133" y="590660"/>
                  </a:cubicBezTo>
                  <a:cubicBezTo>
                    <a:pt x="229437" y="581515"/>
                    <a:pt x="292953" y="571433"/>
                    <a:pt x="358559" y="549612"/>
                  </a:cubicBezTo>
                  <a:cubicBezTo>
                    <a:pt x="371881" y="545147"/>
                    <a:pt x="385564" y="539746"/>
                    <a:pt x="398815" y="534489"/>
                  </a:cubicBezTo>
                  <a:cubicBezTo>
                    <a:pt x="417754" y="526928"/>
                    <a:pt x="437342" y="519150"/>
                    <a:pt x="456785" y="513893"/>
                  </a:cubicBezTo>
                  <a:lnTo>
                    <a:pt x="458443" y="513461"/>
                  </a:lnTo>
                  <a:cubicBezTo>
                    <a:pt x="472197" y="509716"/>
                    <a:pt x="493081" y="504099"/>
                    <a:pt x="507484" y="506404"/>
                  </a:cubicBezTo>
                  <a:cubicBezTo>
                    <a:pt x="522534" y="508852"/>
                    <a:pt x="530672" y="517134"/>
                    <a:pt x="539314" y="525920"/>
                  </a:cubicBezTo>
                  <a:cubicBezTo>
                    <a:pt x="541618" y="528296"/>
                    <a:pt x="544067" y="530745"/>
                    <a:pt x="546731" y="533265"/>
                  </a:cubicBezTo>
                  <a:cubicBezTo>
                    <a:pt x="549828" y="536146"/>
                    <a:pt x="554077" y="539746"/>
                    <a:pt x="558830" y="543779"/>
                  </a:cubicBezTo>
                  <a:cubicBezTo>
                    <a:pt x="574385" y="556958"/>
                    <a:pt x="593973" y="573593"/>
                    <a:pt x="604487" y="590084"/>
                  </a:cubicBezTo>
                  <a:lnTo>
                    <a:pt x="609672" y="591813"/>
                  </a:lnTo>
                  <a:cubicBezTo>
                    <a:pt x="664042" y="609960"/>
                    <a:pt x="708259" y="618602"/>
                    <a:pt x="761190" y="607872"/>
                  </a:cubicBezTo>
                  <a:cubicBezTo>
                    <a:pt x="748947" y="588428"/>
                    <a:pt x="744338" y="566680"/>
                    <a:pt x="741458" y="547524"/>
                  </a:cubicBezTo>
                  <a:cubicBezTo>
                    <a:pt x="740954" y="544067"/>
                    <a:pt x="740594" y="540755"/>
                    <a:pt x="740234" y="537586"/>
                  </a:cubicBezTo>
                  <a:cubicBezTo>
                    <a:pt x="739154" y="527504"/>
                    <a:pt x="738290" y="519582"/>
                    <a:pt x="733176" y="510581"/>
                  </a:cubicBezTo>
                  <a:cubicBezTo>
                    <a:pt x="729791" y="504675"/>
                    <a:pt x="725038" y="500139"/>
                    <a:pt x="720070" y="495314"/>
                  </a:cubicBezTo>
                  <a:cubicBezTo>
                    <a:pt x="713660" y="489192"/>
                    <a:pt x="707035" y="482783"/>
                    <a:pt x="703002" y="473205"/>
                  </a:cubicBezTo>
                  <a:cubicBezTo>
                    <a:pt x="691192" y="445408"/>
                    <a:pt x="686511" y="403856"/>
                    <a:pt x="688672" y="346244"/>
                  </a:cubicBezTo>
                  <a:cubicBezTo>
                    <a:pt x="688816" y="341707"/>
                    <a:pt x="689752" y="335154"/>
                    <a:pt x="690904" y="326944"/>
                  </a:cubicBezTo>
                  <a:cubicBezTo>
                    <a:pt x="694217" y="303180"/>
                    <a:pt x="699761" y="263428"/>
                    <a:pt x="687735" y="249529"/>
                  </a:cubicBezTo>
                  <a:cubicBezTo>
                    <a:pt x="684927" y="246289"/>
                    <a:pt x="681398" y="244776"/>
                    <a:pt x="676501" y="244704"/>
                  </a:cubicBezTo>
                  <a:lnTo>
                    <a:pt x="670956" y="244704"/>
                  </a:lnTo>
                  <a:cubicBezTo>
                    <a:pt x="670956" y="244704"/>
                    <a:pt x="670668" y="239159"/>
                    <a:pt x="670668" y="239159"/>
                  </a:cubicBezTo>
                  <a:cubicBezTo>
                    <a:pt x="669876" y="224828"/>
                    <a:pt x="671028" y="209129"/>
                    <a:pt x="672180" y="194006"/>
                  </a:cubicBezTo>
                  <a:cubicBezTo>
                    <a:pt x="674341" y="165417"/>
                    <a:pt x="676501" y="135819"/>
                    <a:pt x="666275" y="112630"/>
                  </a:cubicBezTo>
                  <a:cubicBezTo>
                    <a:pt x="662026" y="103052"/>
                    <a:pt x="656625" y="98227"/>
                    <a:pt x="650936" y="93114"/>
                  </a:cubicBezTo>
                  <a:cubicBezTo>
                    <a:pt x="644455" y="87281"/>
                    <a:pt x="637685" y="81304"/>
                    <a:pt x="633797" y="68990"/>
                  </a:cubicBezTo>
                  <a:cubicBezTo>
                    <a:pt x="627027" y="47601"/>
                    <a:pt x="628612" y="23909"/>
                    <a:pt x="630052" y="1008"/>
                  </a:cubicBezTo>
                  <a:cubicBezTo>
                    <a:pt x="630052" y="648"/>
                    <a:pt x="630052" y="360"/>
                    <a:pt x="630052" y="0"/>
                  </a:cubicBezTo>
                  <a:cubicBezTo>
                    <a:pt x="606936" y="6769"/>
                    <a:pt x="583746" y="13539"/>
                    <a:pt x="560774" y="21028"/>
                  </a:cubicBezTo>
                  <a:cubicBezTo>
                    <a:pt x="530168" y="30966"/>
                    <a:pt x="488184" y="31902"/>
                    <a:pt x="460674" y="44793"/>
                  </a:cubicBezTo>
                  <a:cubicBezTo>
                    <a:pt x="414801" y="66253"/>
                    <a:pt x="382035" y="161816"/>
                    <a:pt x="353158" y="200199"/>
                  </a:cubicBezTo>
                  <a:cubicBezTo>
                    <a:pt x="354093" y="202864"/>
                    <a:pt x="354886" y="205600"/>
                    <a:pt x="352797" y="200704"/>
                  </a:cubicBezTo>
                  <a:cubicBezTo>
                    <a:pt x="356182" y="212082"/>
                    <a:pt x="373249" y="253922"/>
                    <a:pt x="374618" y="264796"/>
                  </a:cubicBezTo>
                  <a:cubicBezTo>
                    <a:pt x="377642" y="288777"/>
                    <a:pt x="338034" y="291874"/>
                    <a:pt x="320103" y="304188"/>
                  </a:cubicBezTo>
                  <a:cubicBezTo>
                    <a:pt x="295618" y="320967"/>
                    <a:pt x="274302" y="341923"/>
                    <a:pt x="247513" y="354238"/>
                  </a:cubicBezTo>
                  <a:cubicBezTo>
                    <a:pt x="217051" y="368281"/>
                    <a:pt x="180108" y="360287"/>
                    <a:pt x="146837" y="361727"/>
                  </a:cubicBezTo>
                  <a:cubicBezTo>
                    <a:pt x="117311" y="363023"/>
                    <a:pt x="93258" y="372025"/>
                    <a:pt x="72303" y="394278"/>
                  </a:cubicBezTo>
                  <a:cubicBezTo>
                    <a:pt x="46449" y="421787"/>
                    <a:pt x="74679" y="415450"/>
                    <a:pt x="84328" y="444039"/>
                  </a:cubicBezTo>
                  <a:cubicBezTo>
                    <a:pt x="94555" y="474502"/>
                    <a:pt x="35719" y="510653"/>
                    <a:pt x="0" y="534849"/>
                  </a:cubicBezTo>
                  <a:cubicBezTo>
                    <a:pt x="216" y="563799"/>
                    <a:pt x="3384" y="598510"/>
                    <a:pt x="19876" y="6051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8410403" y="2289826"/>
              <a:ext cx="375578" cy="591516"/>
            </a:xfrm>
            <a:custGeom>
              <a:rect b="b" l="l" r="r" t="t"/>
              <a:pathLst>
                <a:path extrusionOk="0" h="685816" w="435453">
                  <a:moveTo>
                    <a:pt x="423587" y="273598"/>
                  </a:moveTo>
                  <a:cubicBezTo>
                    <a:pt x="409328" y="277487"/>
                    <a:pt x="384051" y="280079"/>
                    <a:pt x="371953" y="268341"/>
                  </a:cubicBezTo>
                  <a:cubicBezTo>
                    <a:pt x="363455" y="260059"/>
                    <a:pt x="366696" y="234206"/>
                    <a:pt x="354742" y="225636"/>
                  </a:cubicBezTo>
                  <a:cubicBezTo>
                    <a:pt x="343076" y="217283"/>
                    <a:pt x="320391" y="229813"/>
                    <a:pt x="308436" y="221532"/>
                  </a:cubicBezTo>
                  <a:cubicBezTo>
                    <a:pt x="293386" y="211017"/>
                    <a:pt x="298210" y="178899"/>
                    <a:pt x="296626" y="162696"/>
                  </a:cubicBezTo>
                  <a:cubicBezTo>
                    <a:pt x="291009" y="106165"/>
                    <a:pt x="297562" y="63100"/>
                    <a:pt x="251545" y="25797"/>
                  </a:cubicBezTo>
                  <a:cubicBezTo>
                    <a:pt x="226196" y="5273"/>
                    <a:pt x="221299" y="-7618"/>
                    <a:pt x="189037" y="4985"/>
                  </a:cubicBezTo>
                  <a:cubicBezTo>
                    <a:pt x="163616" y="14923"/>
                    <a:pt x="150221" y="21692"/>
                    <a:pt x="123864" y="12618"/>
                  </a:cubicBezTo>
                  <a:cubicBezTo>
                    <a:pt x="112054" y="8514"/>
                    <a:pt x="114286" y="-1712"/>
                    <a:pt x="100892" y="4985"/>
                  </a:cubicBezTo>
                  <a:cubicBezTo>
                    <a:pt x="89513" y="10674"/>
                    <a:pt x="91746" y="21188"/>
                    <a:pt x="89082" y="30694"/>
                  </a:cubicBezTo>
                  <a:cubicBezTo>
                    <a:pt x="82744" y="53306"/>
                    <a:pt x="79431" y="77359"/>
                    <a:pt x="76335" y="100764"/>
                  </a:cubicBezTo>
                  <a:cubicBezTo>
                    <a:pt x="69133" y="154414"/>
                    <a:pt x="72662" y="210081"/>
                    <a:pt x="64092" y="263300"/>
                  </a:cubicBezTo>
                  <a:cubicBezTo>
                    <a:pt x="60204" y="287425"/>
                    <a:pt x="51850" y="313062"/>
                    <a:pt x="39319" y="335314"/>
                  </a:cubicBezTo>
                  <a:cubicBezTo>
                    <a:pt x="28878" y="353966"/>
                    <a:pt x="15411" y="360519"/>
                    <a:pt x="1368" y="378378"/>
                  </a:cubicBezTo>
                  <a:cubicBezTo>
                    <a:pt x="936" y="378955"/>
                    <a:pt x="432" y="379459"/>
                    <a:pt x="0" y="380035"/>
                  </a:cubicBezTo>
                  <a:cubicBezTo>
                    <a:pt x="2737" y="388028"/>
                    <a:pt x="6193" y="396238"/>
                    <a:pt x="10514" y="406248"/>
                  </a:cubicBezTo>
                  <a:lnTo>
                    <a:pt x="11162" y="407760"/>
                  </a:lnTo>
                  <a:cubicBezTo>
                    <a:pt x="19876" y="427924"/>
                    <a:pt x="24700" y="449456"/>
                    <a:pt x="29454" y="470197"/>
                  </a:cubicBezTo>
                  <a:cubicBezTo>
                    <a:pt x="32406" y="483231"/>
                    <a:pt x="35430" y="496626"/>
                    <a:pt x="39392" y="509444"/>
                  </a:cubicBezTo>
                  <a:cubicBezTo>
                    <a:pt x="50194" y="544659"/>
                    <a:pt x="60204" y="581458"/>
                    <a:pt x="69925" y="622074"/>
                  </a:cubicBezTo>
                  <a:cubicBezTo>
                    <a:pt x="70645" y="625099"/>
                    <a:pt x="71438" y="629420"/>
                    <a:pt x="72302" y="634461"/>
                  </a:cubicBezTo>
                  <a:cubicBezTo>
                    <a:pt x="74894" y="649296"/>
                    <a:pt x="79791" y="677021"/>
                    <a:pt x="87929" y="682350"/>
                  </a:cubicBezTo>
                  <a:cubicBezTo>
                    <a:pt x="94698" y="686815"/>
                    <a:pt x="113350" y="686167"/>
                    <a:pt x="130418" y="684799"/>
                  </a:cubicBezTo>
                  <a:cubicBezTo>
                    <a:pt x="137906" y="654769"/>
                    <a:pt x="155262" y="626827"/>
                    <a:pt x="174706" y="604143"/>
                  </a:cubicBezTo>
                  <a:cubicBezTo>
                    <a:pt x="188677" y="587868"/>
                    <a:pt x="185220" y="565687"/>
                    <a:pt x="199623" y="551573"/>
                  </a:cubicBezTo>
                  <a:cubicBezTo>
                    <a:pt x="215970" y="535657"/>
                    <a:pt x="234261" y="545235"/>
                    <a:pt x="243984" y="520895"/>
                  </a:cubicBezTo>
                  <a:cubicBezTo>
                    <a:pt x="251905" y="501019"/>
                    <a:pt x="245784" y="476462"/>
                    <a:pt x="258530" y="457810"/>
                  </a:cubicBezTo>
                  <a:cubicBezTo>
                    <a:pt x="275886" y="432389"/>
                    <a:pt x="273077" y="459610"/>
                    <a:pt x="299218" y="460979"/>
                  </a:cubicBezTo>
                  <a:cubicBezTo>
                    <a:pt x="321039" y="462131"/>
                    <a:pt x="334433" y="443839"/>
                    <a:pt x="338539" y="425836"/>
                  </a:cubicBezTo>
                  <a:cubicBezTo>
                    <a:pt x="346316" y="392205"/>
                    <a:pt x="347972" y="397318"/>
                    <a:pt x="379226" y="378234"/>
                  </a:cubicBezTo>
                  <a:cubicBezTo>
                    <a:pt x="420850" y="352741"/>
                    <a:pt x="454049" y="321343"/>
                    <a:pt x="423659" y="273526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7159862" y="3240791"/>
              <a:ext cx="451821" cy="525157"/>
            </a:xfrm>
            <a:custGeom>
              <a:rect b="b" l="l" r="r" t="t"/>
              <a:pathLst>
                <a:path extrusionOk="0" h="608878" w="523851">
                  <a:moveTo>
                    <a:pt x="98803" y="110254"/>
                  </a:moveTo>
                  <a:lnTo>
                    <a:pt x="86273" y="112702"/>
                  </a:lnTo>
                  <a:cubicBezTo>
                    <a:pt x="57251" y="118391"/>
                    <a:pt x="29454" y="123648"/>
                    <a:pt x="0" y="126529"/>
                  </a:cubicBezTo>
                  <a:cubicBezTo>
                    <a:pt x="14187" y="165633"/>
                    <a:pt x="15771" y="210570"/>
                    <a:pt x="17067" y="254210"/>
                  </a:cubicBezTo>
                  <a:cubicBezTo>
                    <a:pt x="17859" y="279271"/>
                    <a:pt x="18507" y="302964"/>
                    <a:pt x="21532" y="325504"/>
                  </a:cubicBezTo>
                  <a:cubicBezTo>
                    <a:pt x="24052" y="344732"/>
                    <a:pt x="27005" y="364104"/>
                    <a:pt x="30030" y="383548"/>
                  </a:cubicBezTo>
                  <a:cubicBezTo>
                    <a:pt x="38167" y="436190"/>
                    <a:pt x="46521" y="490633"/>
                    <a:pt x="46305" y="543779"/>
                  </a:cubicBezTo>
                  <a:cubicBezTo>
                    <a:pt x="46305" y="544283"/>
                    <a:pt x="46305" y="544859"/>
                    <a:pt x="46305" y="545364"/>
                  </a:cubicBezTo>
                  <a:cubicBezTo>
                    <a:pt x="51634" y="547020"/>
                    <a:pt x="57251" y="548172"/>
                    <a:pt x="63372" y="549180"/>
                  </a:cubicBezTo>
                  <a:cubicBezTo>
                    <a:pt x="72806" y="550765"/>
                    <a:pt x="82600" y="552349"/>
                    <a:pt x="91674" y="556670"/>
                  </a:cubicBezTo>
                  <a:cubicBezTo>
                    <a:pt x="101828" y="561495"/>
                    <a:pt x="109822" y="571001"/>
                    <a:pt x="117671" y="580218"/>
                  </a:cubicBezTo>
                  <a:cubicBezTo>
                    <a:pt x="125449" y="589436"/>
                    <a:pt x="132794" y="598078"/>
                    <a:pt x="140787" y="600598"/>
                  </a:cubicBezTo>
                  <a:cubicBezTo>
                    <a:pt x="147413" y="602687"/>
                    <a:pt x="156990" y="599734"/>
                    <a:pt x="167145" y="596565"/>
                  </a:cubicBezTo>
                  <a:cubicBezTo>
                    <a:pt x="178379" y="593109"/>
                    <a:pt x="190046" y="589508"/>
                    <a:pt x="201640" y="591020"/>
                  </a:cubicBezTo>
                  <a:cubicBezTo>
                    <a:pt x="206032" y="591596"/>
                    <a:pt x="210066" y="592245"/>
                    <a:pt x="213882" y="592821"/>
                  </a:cubicBezTo>
                  <a:cubicBezTo>
                    <a:pt x="233182" y="595773"/>
                    <a:pt x="244848" y="597502"/>
                    <a:pt x="265805" y="591380"/>
                  </a:cubicBezTo>
                  <a:cubicBezTo>
                    <a:pt x="292810" y="583459"/>
                    <a:pt x="300011" y="587492"/>
                    <a:pt x="317366" y="597142"/>
                  </a:cubicBezTo>
                  <a:cubicBezTo>
                    <a:pt x="320895" y="599086"/>
                    <a:pt x="324928" y="601391"/>
                    <a:pt x="329753" y="603839"/>
                  </a:cubicBezTo>
                  <a:cubicBezTo>
                    <a:pt x="338826" y="608520"/>
                    <a:pt x="345740" y="609888"/>
                    <a:pt x="350997" y="608160"/>
                  </a:cubicBezTo>
                  <a:cubicBezTo>
                    <a:pt x="358630" y="605567"/>
                    <a:pt x="364824" y="595485"/>
                    <a:pt x="371593" y="581226"/>
                  </a:cubicBezTo>
                  <a:cubicBezTo>
                    <a:pt x="375410" y="573233"/>
                    <a:pt x="376778" y="564591"/>
                    <a:pt x="378147" y="556166"/>
                  </a:cubicBezTo>
                  <a:cubicBezTo>
                    <a:pt x="380234" y="542843"/>
                    <a:pt x="382467" y="529016"/>
                    <a:pt x="394350" y="519006"/>
                  </a:cubicBezTo>
                  <a:cubicBezTo>
                    <a:pt x="398095" y="515910"/>
                    <a:pt x="402343" y="515117"/>
                    <a:pt x="406088" y="514469"/>
                  </a:cubicBezTo>
                  <a:cubicBezTo>
                    <a:pt x="410337" y="513749"/>
                    <a:pt x="412785" y="513173"/>
                    <a:pt x="415018" y="510653"/>
                  </a:cubicBezTo>
                  <a:cubicBezTo>
                    <a:pt x="417898" y="507340"/>
                    <a:pt x="419338" y="500210"/>
                    <a:pt x="420563" y="493873"/>
                  </a:cubicBezTo>
                  <a:cubicBezTo>
                    <a:pt x="421571" y="488760"/>
                    <a:pt x="422508" y="483935"/>
                    <a:pt x="424308" y="479903"/>
                  </a:cubicBezTo>
                  <a:cubicBezTo>
                    <a:pt x="432733" y="460459"/>
                    <a:pt x="450161" y="447208"/>
                    <a:pt x="467084" y="434318"/>
                  </a:cubicBezTo>
                  <a:cubicBezTo>
                    <a:pt x="485015" y="420707"/>
                    <a:pt x="501866" y="407816"/>
                    <a:pt x="507195" y="388877"/>
                  </a:cubicBezTo>
                  <a:cubicBezTo>
                    <a:pt x="510076" y="378651"/>
                    <a:pt x="511301" y="367488"/>
                    <a:pt x="512525" y="355750"/>
                  </a:cubicBezTo>
                  <a:cubicBezTo>
                    <a:pt x="513749" y="344156"/>
                    <a:pt x="515046" y="332129"/>
                    <a:pt x="518142" y="320679"/>
                  </a:cubicBezTo>
                  <a:cubicBezTo>
                    <a:pt x="523831" y="299507"/>
                    <a:pt x="524839" y="289497"/>
                    <a:pt x="523039" y="271926"/>
                  </a:cubicBezTo>
                  <a:cubicBezTo>
                    <a:pt x="516054" y="204088"/>
                    <a:pt x="507628" y="146621"/>
                    <a:pt x="497329" y="96355"/>
                  </a:cubicBezTo>
                  <a:cubicBezTo>
                    <a:pt x="496106" y="90234"/>
                    <a:pt x="494665" y="78351"/>
                    <a:pt x="492937" y="63373"/>
                  </a:cubicBezTo>
                  <a:cubicBezTo>
                    <a:pt x="491281" y="49186"/>
                    <a:pt x="488184" y="22829"/>
                    <a:pt x="484295" y="0"/>
                  </a:cubicBezTo>
                  <a:cubicBezTo>
                    <a:pt x="441159" y="30894"/>
                    <a:pt x="396006" y="58115"/>
                    <a:pt x="347685" y="84041"/>
                  </a:cubicBezTo>
                  <a:cubicBezTo>
                    <a:pt x="323488" y="97003"/>
                    <a:pt x="277038" y="128041"/>
                    <a:pt x="250105" y="129121"/>
                  </a:cubicBezTo>
                  <a:cubicBezTo>
                    <a:pt x="237935" y="129554"/>
                    <a:pt x="221803" y="122496"/>
                    <a:pt x="206032" y="115079"/>
                  </a:cubicBezTo>
                  <a:cubicBezTo>
                    <a:pt x="183924" y="108886"/>
                    <a:pt x="118463" y="106293"/>
                    <a:pt x="98659" y="11018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8278687" y="3072545"/>
              <a:ext cx="194100" cy="164907"/>
            </a:xfrm>
            <a:custGeom>
              <a:rect b="b" l="l" r="r" t="t"/>
              <a:pathLst>
                <a:path extrusionOk="0" h="191197" w="225044">
                  <a:moveTo>
                    <a:pt x="217483" y="77847"/>
                  </a:moveTo>
                  <a:cubicBezTo>
                    <a:pt x="215034" y="68053"/>
                    <a:pt x="211290" y="58115"/>
                    <a:pt x="207617" y="48466"/>
                  </a:cubicBezTo>
                  <a:cubicBezTo>
                    <a:pt x="201712" y="32838"/>
                    <a:pt x="195807" y="16851"/>
                    <a:pt x="194510" y="0"/>
                  </a:cubicBezTo>
                  <a:cubicBezTo>
                    <a:pt x="166857" y="8570"/>
                    <a:pt x="139419" y="19516"/>
                    <a:pt x="112847" y="30318"/>
                  </a:cubicBezTo>
                  <a:cubicBezTo>
                    <a:pt x="76551" y="45009"/>
                    <a:pt x="39032" y="60060"/>
                    <a:pt x="0" y="69350"/>
                  </a:cubicBezTo>
                  <a:cubicBezTo>
                    <a:pt x="2161" y="71726"/>
                    <a:pt x="4393" y="73958"/>
                    <a:pt x="6770" y="76263"/>
                  </a:cubicBezTo>
                  <a:cubicBezTo>
                    <a:pt x="12171" y="81448"/>
                    <a:pt x="17644" y="86777"/>
                    <a:pt x="21893" y="94122"/>
                  </a:cubicBezTo>
                  <a:cubicBezTo>
                    <a:pt x="28302" y="105213"/>
                    <a:pt x="29310" y="115151"/>
                    <a:pt x="30462" y="125665"/>
                  </a:cubicBezTo>
                  <a:cubicBezTo>
                    <a:pt x="30822" y="128689"/>
                    <a:pt x="31111" y="131858"/>
                    <a:pt x="31614" y="135171"/>
                  </a:cubicBezTo>
                  <a:cubicBezTo>
                    <a:pt x="34423" y="154038"/>
                    <a:pt x="38744" y="173626"/>
                    <a:pt x="49906" y="191198"/>
                  </a:cubicBezTo>
                  <a:cubicBezTo>
                    <a:pt x="81016" y="136683"/>
                    <a:pt x="152814" y="137547"/>
                    <a:pt x="207185" y="116015"/>
                  </a:cubicBezTo>
                  <a:cubicBezTo>
                    <a:pt x="212010" y="114142"/>
                    <a:pt x="218275" y="112198"/>
                    <a:pt x="225044" y="110182"/>
                  </a:cubicBezTo>
                  <a:cubicBezTo>
                    <a:pt x="223244" y="103772"/>
                    <a:pt x="221732" y="97075"/>
                    <a:pt x="220363" y="90738"/>
                  </a:cubicBezTo>
                  <a:cubicBezTo>
                    <a:pt x="219427" y="86201"/>
                    <a:pt x="218492" y="81880"/>
                    <a:pt x="217483" y="778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37"/>
          <p:cNvSpPr/>
          <p:nvPr/>
        </p:nvSpPr>
        <p:spPr>
          <a:xfrm>
            <a:off x="323925" y="4671900"/>
            <a:ext cx="175800" cy="1692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7"/>
          <p:cNvSpPr txBox="1"/>
          <p:nvPr/>
        </p:nvSpPr>
        <p:spPr>
          <a:xfrm>
            <a:off x="499725" y="4571850"/>
            <a:ext cx="13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S+S VPP </a:t>
            </a:r>
            <a:endParaRPr sz="1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Google Shape;589;p37"/>
          <p:cNvSpPr txBox="1"/>
          <p:nvPr/>
        </p:nvSpPr>
        <p:spPr>
          <a:xfrm>
            <a:off x="1976028" y="4571850"/>
            <a:ext cx="234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Proposed / In Development</a:t>
            </a:r>
            <a:endParaRPr sz="1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1869325" y="4671900"/>
            <a:ext cx="175800" cy="16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7"/>
          <p:cNvSpPr/>
          <p:nvPr/>
        </p:nvSpPr>
        <p:spPr>
          <a:xfrm>
            <a:off x="4023025" y="4671900"/>
            <a:ext cx="175800" cy="169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"/>
          <p:cNvSpPr txBox="1"/>
          <p:nvPr/>
        </p:nvSpPr>
        <p:spPr>
          <a:xfrm>
            <a:off x="4198828" y="4571850"/>
            <a:ext cx="234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</a:t>
            </a:r>
            <a:endParaRPr sz="1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3" name="Google Shape;5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225" y="3036750"/>
            <a:ext cx="1319700" cy="132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94" name="Google Shape;59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225" y="1402675"/>
            <a:ext cx="1319700" cy="132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95" name="Google Shape;595;p37"/>
          <p:cNvSpPr txBox="1"/>
          <p:nvPr/>
        </p:nvSpPr>
        <p:spPr>
          <a:xfrm>
            <a:off x="7422425" y="1312525"/>
            <a:ext cx="1721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PROGRAMS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6050" lvl="0" marL="1714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ACCESS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6050" lvl="0" marL="1714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UTILITY-LED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37"/>
          <p:cNvSpPr txBox="1"/>
          <p:nvPr/>
        </p:nvSpPr>
        <p:spPr>
          <a:xfrm>
            <a:off x="7422425" y="2873850"/>
            <a:ext cx="15459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WHOLESALE MARKETS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LIMITED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FERC 2222 DELAYS &amp; CHALLENGES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 txBox="1"/>
          <p:nvPr/>
        </p:nvSpPr>
        <p:spPr>
          <a:xfrm>
            <a:off x="3629325" y="1636825"/>
            <a:ext cx="5203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2" name="Google Shape;6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7" y="4889812"/>
            <a:ext cx="641302" cy="1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8"/>
          <p:cNvPicPr preferRelativeResize="0"/>
          <p:nvPr/>
        </p:nvPicPr>
        <p:blipFill rotWithShape="1">
          <a:blip r:embed="rId4">
            <a:alphaModFix/>
          </a:blip>
          <a:srcRect b="15915" l="14741" r="0" t="6900"/>
          <a:stretch/>
        </p:blipFill>
        <p:spPr>
          <a:xfrm flipH="1" rot="5400000">
            <a:off x="-1125976" y="1054277"/>
            <a:ext cx="5154452" cy="30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975" y="0"/>
            <a:ext cx="5961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8"/>
          <p:cNvSpPr txBox="1"/>
          <p:nvPr/>
        </p:nvSpPr>
        <p:spPr>
          <a:xfrm>
            <a:off x="3250425" y="186575"/>
            <a:ext cx="5961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DPP/VPP Programs: </a:t>
            </a:r>
            <a:br>
              <a:rPr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Peak Load Reduction with Injection to Grid </a:t>
            </a:r>
            <a:endParaRPr sz="24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p38"/>
          <p:cNvSpPr txBox="1"/>
          <p:nvPr/>
        </p:nvSpPr>
        <p:spPr>
          <a:xfrm>
            <a:off x="3250425" y="995300"/>
            <a:ext cx="5835300" cy="2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7677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Framework </a:t>
            </a:r>
            <a:endParaRPr b="1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developed programs or Utility proposed limited programs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Reduce peak load at specific times to best suit state needs </a:t>
            </a: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 u="sng">
                <a:latin typeface="Helvetica Neue"/>
                <a:ea typeface="Helvetica Neue"/>
                <a:cs typeface="Helvetica Neue"/>
                <a:sym typeface="Helvetica Neue"/>
              </a:rPr>
              <a:t>Dispatchable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i="1" lang="en">
                <a:latin typeface="Helvetica Neue"/>
                <a:ea typeface="Helvetica Neue"/>
                <a:cs typeface="Helvetica Neue"/>
                <a:sym typeface="Helvetica Neue"/>
              </a:rPr>
              <a:t>Exporting electrons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from aggregated batteries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Pay for performance compensation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Additional payments at grid edge or areas impacted by outages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enrollment from diverse products, customers, geography  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7" name="Google Shape;607;p38"/>
          <p:cNvSpPr/>
          <p:nvPr/>
        </p:nvSpPr>
        <p:spPr>
          <a:xfrm>
            <a:off x="3199275" y="3188725"/>
            <a:ext cx="1321500" cy="1595100"/>
          </a:xfrm>
          <a:prstGeom prst="roundRect">
            <a:avLst>
              <a:gd fmla="val 16667" name="adj"/>
            </a:avLst>
          </a:prstGeom>
          <a:solidFill>
            <a:srgbClr val="FFF59B">
              <a:alpha val="71010"/>
            </a:srgbClr>
          </a:solidFill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8"/>
          <p:cNvSpPr/>
          <p:nvPr/>
        </p:nvSpPr>
        <p:spPr>
          <a:xfrm>
            <a:off x="4700175" y="3188725"/>
            <a:ext cx="1321500" cy="1595100"/>
          </a:xfrm>
          <a:prstGeom prst="roundRect">
            <a:avLst>
              <a:gd fmla="val 16667" name="adj"/>
            </a:avLst>
          </a:prstGeom>
          <a:solidFill>
            <a:srgbClr val="FFF59B">
              <a:alpha val="71010"/>
            </a:srgbClr>
          </a:solidFill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8"/>
          <p:cNvSpPr/>
          <p:nvPr/>
        </p:nvSpPr>
        <p:spPr>
          <a:xfrm>
            <a:off x="6252225" y="3188725"/>
            <a:ext cx="1321500" cy="1595100"/>
          </a:xfrm>
          <a:prstGeom prst="roundRect">
            <a:avLst>
              <a:gd fmla="val 16667" name="adj"/>
            </a:avLst>
          </a:prstGeom>
          <a:solidFill>
            <a:srgbClr val="FFF59B">
              <a:alpha val="71010"/>
            </a:srgbClr>
          </a:solidFill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8"/>
          <p:cNvSpPr/>
          <p:nvPr/>
        </p:nvSpPr>
        <p:spPr>
          <a:xfrm>
            <a:off x="7753125" y="3188725"/>
            <a:ext cx="1321500" cy="1595100"/>
          </a:xfrm>
          <a:prstGeom prst="roundRect">
            <a:avLst>
              <a:gd fmla="val 16667" name="adj"/>
            </a:avLst>
          </a:prstGeom>
          <a:solidFill>
            <a:srgbClr val="FFF59B">
              <a:alpha val="71010"/>
            </a:srgbClr>
          </a:solidFill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8"/>
          <p:cNvSpPr txBox="1"/>
          <p:nvPr/>
        </p:nvSpPr>
        <p:spPr>
          <a:xfrm>
            <a:off x="3199275" y="3229800"/>
            <a:ext cx="1266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Commission</a:t>
            </a:r>
            <a:endParaRPr b="1"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 discussion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parameters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2" name="Google Shape;612;p38"/>
          <p:cNvSpPr txBox="1"/>
          <p:nvPr/>
        </p:nvSpPr>
        <p:spPr>
          <a:xfrm>
            <a:off x="4753050" y="3229800"/>
            <a:ext cx="1266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Utility</a:t>
            </a:r>
            <a:endParaRPr b="1"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Need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Dispatch signal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Internally or DERMS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38"/>
          <p:cNvSpPr txBox="1"/>
          <p:nvPr/>
        </p:nvSpPr>
        <p:spPr>
          <a:xfrm>
            <a:off x="6255675" y="3229800"/>
            <a:ext cx="1266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Aggregator</a:t>
            </a:r>
            <a:endParaRPr b="1"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Enrolls customers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Dispatches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O&amp;M, Monitoring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7804275" y="3232075"/>
            <a:ext cx="1266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</a:t>
            </a:r>
            <a:endParaRPr b="1"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Seamless interaction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lifestyle impacts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3350" lvl="0" marL="17145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 +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9"/>
          <p:cNvSpPr txBox="1"/>
          <p:nvPr/>
        </p:nvSpPr>
        <p:spPr>
          <a:xfrm>
            <a:off x="3629325" y="1636825"/>
            <a:ext cx="5203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0" name="Google Shape;6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7" y="4889812"/>
            <a:ext cx="641302" cy="1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9"/>
          <p:cNvPicPr preferRelativeResize="0"/>
          <p:nvPr/>
        </p:nvPicPr>
        <p:blipFill rotWithShape="1">
          <a:blip r:embed="rId4">
            <a:alphaModFix/>
          </a:blip>
          <a:srcRect b="15915" l="14741" r="0" t="6900"/>
          <a:stretch/>
        </p:blipFill>
        <p:spPr>
          <a:xfrm flipH="1" rot="5400000">
            <a:off x="-1125976" y="1054277"/>
            <a:ext cx="5154452" cy="30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975" y="0"/>
            <a:ext cx="5961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9"/>
          <p:cNvSpPr txBox="1"/>
          <p:nvPr/>
        </p:nvSpPr>
        <p:spPr>
          <a:xfrm>
            <a:off x="3250425" y="186575"/>
            <a:ext cx="5961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Program Examples</a:t>
            </a:r>
            <a:r>
              <a:rPr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4" name="Google Shape;624;p39"/>
          <p:cNvSpPr txBox="1"/>
          <p:nvPr/>
        </p:nvSpPr>
        <p:spPr>
          <a:xfrm>
            <a:off x="3250425" y="684950"/>
            <a:ext cx="58353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7677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PowerPair</a:t>
            </a:r>
            <a:r>
              <a:rPr b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b="1" i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North Carolina </a:t>
            </a:r>
            <a:endParaRPr b="1" i="1" sz="18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 MW Solar+Storage pilot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Compensation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Upfront enrollment payment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Optionality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customers: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AutoNum type="arabicPeriod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TOU-CPP rate with no dispatch requirements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AutoNum type="arabicPeriod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Flat retail rate with additional performance credit on monthly bill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ConnectedSolutions</a:t>
            </a:r>
            <a:r>
              <a:rPr b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MA, RI, CT</a:t>
            </a:r>
            <a:endParaRPr i="1" sz="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Seasonal peak load reduction program with dispatch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Compensation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: Pay-for-Performance Program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1" marL="7772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Provides O&amp;M stability </a:t>
            </a:r>
            <a:r>
              <a:rPr i="1" lang="en" sz="1200"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 customer awareness, satisfaction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1" marL="7772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 year enrollment with set payment terms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No more than 60 events per year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2-3 hours of performance per event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Seasonal (can be annual or two-seasons depending on needs)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6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Storm provision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0"/>
          <p:cNvSpPr txBox="1"/>
          <p:nvPr/>
        </p:nvSpPr>
        <p:spPr>
          <a:xfrm>
            <a:off x="3629325" y="1636825"/>
            <a:ext cx="5203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0" name="Google Shape;6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7" y="4889812"/>
            <a:ext cx="641302" cy="1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0"/>
          <p:cNvPicPr preferRelativeResize="0"/>
          <p:nvPr/>
        </p:nvPicPr>
        <p:blipFill rotWithShape="1">
          <a:blip r:embed="rId4">
            <a:alphaModFix/>
          </a:blip>
          <a:srcRect b="15915" l="14741" r="0" t="6900"/>
          <a:stretch/>
        </p:blipFill>
        <p:spPr>
          <a:xfrm flipH="1" rot="5400000">
            <a:off x="-1125976" y="1054277"/>
            <a:ext cx="5154452" cy="30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975" y="0"/>
            <a:ext cx="5961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0"/>
          <p:cNvSpPr txBox="1"/>
          <p:nvPr/>
        </p:nvSpPr>
        <p:spPr>
          <a:xfrm>
            <a:off x="3250425" y="186575"/>
            <a:ext cx="5961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Garden State Energy Storage Program</a:t>
            </a:r>
            <a:endParaRPr sz="24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4" name="Google Shape;634;p40"/>
          <p:cNvSpPr txBox="1"/>
          <p:nvPr/>
        </p:nvSpPr>
        <p:spPr>
          <a:xfrm>
            <a:off x="3250425" y="684950"/>
            <a:ext cx="58353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7677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Straw Proposal</a:t>
            </a:r>
            <a:endParaRPr b="1" i="1" sz="18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Lengthy regulatory process (multiple iterations and open comment periods)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BPU Staff Straw Proposal contemplates a 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combination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upfront incentives and “ConnectedSolutions”-style pay-for-performance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would be proposed in utility filings.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Determined that Phase 2 would move forward at some yet to be determined time in 2026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Gov. Sherrill EO #2 requires BPU to initiate proceeding establishing a VPP within 180 days (we just hit the halfway point)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5" name="Google Shape;635;p40" title="Screenshot 2026-04-16 at 2.20.50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5250" y="3440500"/>
            <a:ext cx="5380351" cy="1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1"/>
          <p:cNvSpPr txBox="1"/>
          <p:nvPr/>
        </p:nvSpPr>
        <p:spPr>
          <a:xfrm>
            <a:off x="3629325" y="1636825"/>
            <a:ext cx="5203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1" name="Google Shape;6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7" y="4889812"/>
            <a:ext cx="641302" cy="1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1"/>
          <p:cNvPicPr preferRelativeResize="0"/>
          <p:nvPr/>
        </p:nvPicPr>
        <p:blipFill rotWithShape="1">
          <a:blip r:embed="rId4">
            <a:alphaModFix/>
          </a:blip>
          <a:srcRect b="15915" l="14741" r="0" t="6900"/>
          <a:stretch/>
        </p:blipFill>
        <p:spPr>
          <a:xfrm flipH="1" rot="5400000">
            <a:off x="-1125976" y="1054277"/>
            <a:ext cx="5154452" cy="30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975" y="0"/>
            <a:ext cx="5961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1"/>
          <p:cNvSpPr txBox="1"/>
          <p:nvPr/>
        </p:nvSpPr>
        <p:spPr>
          <a:xfrm>
            <a:off x="3250425" y="186575"/>
            <a:ext cx="5961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JCP&amp;L (program example)</a:t>
            </a:r>
            <a:r>
              <a:rPr lang="en" sz="2400">
                <a:solidFill>
                  <a:srgbClr val="00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002C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5" name="Google Shape;645;p41"/>
          <p:cNvSpPr txBox="1"/>
          <p:nvPr/>
        </p:nvSpPr>
        <p:spPr>
          <a:xfrm>
            <a:off x="3250425" y="684950"/>
            <a:ext cx="58353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76775" wrap="square" tIns="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Tesla offers a battery VPP through JCP&amp;L’s Energy Savings Reward Program.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 $100/kW for average performance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Tesla calculates a single Powerwall 3 could earn up to $360 annually through the program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Appears to be limited to stand-along batteries (i.e., not solar+storage facilities engaged in net metering)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A5C9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